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00" r:id="rId3"/>
    <p:sldId id="563" r:id="rId4"/>
    <p:sldId id="572" r:id="rId5"/>
    <p:sldId id="571" r:id="rId6"/>
    <p:sldId id="573" r:id="rId7"/>
    <p:sldId id="574" r:id="rId8"/>
    <p:sldId id="468" r:id="rId9"/>
  </p:sldIdLst>
  <p:sldSz cx="12192000" cy="6858000"/>
  <p:notesSz cx="6858000" cy="9144000"/>
  <p:custDataLst>
    <p:tags r:id="rId12"/>
  </p:custDataLst>
  <p:defaultTextStyle>
    <a:defPPr marL="0" marR="0" indent="0" algn="l" defTabSz="121917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219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609585" algn="l" defTabSz="1219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1219170" algn="l" defTabSz="1219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828754" algn="l" defTabSz="1219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2438339" algn="l" defTabSz="1219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3047924" algn="l" defTabSz="1219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3657509" algn="l" defTabSz="1219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4267093" algn="l" defTabSz="1219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4876678" algn="l" defTabSz="121917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iana Pinheiro" initials="LP" lastIdx="1" clrIdx="0">
    <p:extLst>
      <p:ext uri="{19B8F6BF-5375-455C-9EA6-DF929625EA0E}">
        <p15:presenceInfo xmlns:p15="http://schemas.microsoft.com/office/powerpoint/2012/main" userId="S-1-5-21-2037369019-3820182054-2057418553-13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99CE"/>
    <a:srgbClr val="7395D3"/>
    <a:srgbClr val="4472C4"/>
    <a:srgbClr val="F610B4"/>
    <a:srgbClr val="F4F6FA"/>
    <a:srgbClr val="373885"/>
    <a:srgbClr val="E9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27" autoAdjust="0"/>
    <p:restoredTop sz="92547" autoAdjust="0"/>
  </p:normalViewPr>
  <p:slideViewPr>
    <p:cSldViewPr snapToGrid="0">
      <p:cViewPr varScale="1">
        <p:scale>
          <a:sx n="76" d="100"/>
          <a:sy n="76" d="100"/>
        </p:scale>
        <p:origin x="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86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B4DB7-F798-4167-87B6-F9941AAB488B}" type="datetimeFigureOut">
              <a:rPr lang="pt-BR" smtClean="0"/>
              <a:t>27/08/2017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CB870-BE3E-440F-9BFB-E8E8D59CF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160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9" name="Shape 15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600">
        <a:latin typeface="+mn-lt"/>
        <a:ea typeface="+mn-ea"/>
        <a:cs typeface="+mn-cs"/>
        <a:sym typeface="Calibri"/>
      </a:defRPr>
    </a:lvl1pPr>
    <a:lvl2pPr indent="304792" latinLnBrk="0">
      <a:defRPr sz="1600">
        <a:latin typeface="+mn-lt"/>
        <a:ea typeface="+mn-ea"/>
        <a:cs typeface="+mn-cs"/>
        <a:sym typeface="Calibri"/>
      </a:defRPr>
    </a:lvl2pPr>
    <a:lvl3pPr indent="609585" latinLnBrk="0">
      <a:defRPr sz="1600">
        <a:latin typeface="+mn-lt"/>
        <a:ea typeface="+mn-ea"/>
        <a:cs typeface="+mn-cs"/>
        <a:sym typeface="Calibri"/>
      </a:defRPr>
    </a:lvl3pPr>
    <a:lvl4pPr indent="914377" latinLnBrk="0">
      <a:defRPr sz="1600">
        <a:latin typeface="+mn-lt"/>
        <a:ea typeface="+mn-ea"/>
        <a:cs typeface="+mn-cs"/>
        <a:sym typeface="Calibri"/>
      </a:defRPr>
    </a:lvl4pPr>
    <a:lvl5pPr indent="1219170" latinLnBrk="0">
      <a:defRPr sz="1600">
        <a:latin typeface="+mn-lt"/>
        <a:ea typeface="+mn-ea"/>
        <a:cs typeface="+mn-cs"/>
        <a:sym typeface="Calibri"/>
      </a:defRPr>
    </a:lvl5pPr>
    <a:lvl6pPr indent="1523962" latinLnBrk="0">
      <a:defRPr sz="1600">
        <a:latin typeface="+mn-lt"/>
        <a:ea typeface="+mn-ea"/>
        <a:cs typeface="+mn-cs"/>
        <a:sym typeface="Calibri"/>
      </a:defRPr>
    </a:lvl6pPr>
    <a:lvl7pPr indent="1828754" latinLnBrk="0">
      <a:defRPr sz="1600">
        <a:latin typeface="+mn-lt"/>
        <a:ea typeface="+mn-ea"/>
        <a:cs typeface="+mn-cs"/>
        <a:sym typeface="Calibri"/>
      </a:defRPr>
    </a:lvl7pPr>
    <a:lvl8pPr indent="2133547" latinLnBrk="0">
      <a:defRPr sz="1600">
        <a:latin typeface="+mn-lt"/>
        <a:ea typeface="+mn-ea"/>
        <a:cs typeface="+mn-cs"/>
        <a:sym typeface="Calibri"/>
      </a:defRPr>
    </a:lvl8pPr>
    <a:lvl9pPr indent="2438339" latinLnBrk="0">
      <a:defRPr sz="16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1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1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379823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02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647289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26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tângulo"/>
          <p:cNvSpPr/>
          <p:nvPr/>
        </p:nvSpPr>
        <p:spPr>
          <a:xfrm>
            <a:off x="-12411" y="0"/>
            <a:ext cx="6151021" cy="6858000"/>
          </a:xfrm>
          <a:prstGeom prst="rect">
            <a:avLst/>
          </a:prstGeom>
          <a:solidFill>
            <a:srgbClr val="2B3C90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24" name="Retângulo"/>
          <p:cNvSpPr/>
          <p:nvPr/>
        </p:nvSpPr>
        <p:spPr>
          <a:xfrm>
            <a:off x="0" y="6824424"/>
            <a:ext cx="12192000" cy="60960"/>
          </a:xfrm>
          <a:prstGeom prst="rect">
            <a:avLst/>
          </a:prstGeom>
          <a:solidFill>
            <a:srgbClr val="F16D1B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pic>
        <p:nvPicPr>
          <p:cNvPr id="25" name="image3.png" descr="image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879" y="164638"/>
            <a:ext cx="1168783" cy="116878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Linha"/>
          <p:cNvSpPr/>
          <p:nvPr/>
        </p:nvSpPr>
        <p:spPr>
          <a:xfrm>
            <a:off x="4175787" y="3519217"/>
            <a:ext cx="8016215" cy="1"/>
          </a:xfrm>
          <a:prstGeom prst="line">
            <a:avLst/>
          </a:prstGeom>
          <a:ln>
            <a:solidFill>
              <a:srgbClr val="E85329"/>
            </a:solidFill>
          </a:ln>
        </p:spPr>
        <p:txBody>
          <a:bodyPr lIns="60959" rIns="60959"/>
          <a:lstStyle/>
          <a:p>
            <a:endParaRPr sz="3200"/>
          </a:p>
        </p:txBody>
      </p:sp>
      <p:sp>
        <p:nvSpPr>
          <p:cNvPr id="27" name="Círculo"/>
          <p:cNvSpPr/>
          <p:nvPr/>
        </p:nvSpPr>
        <p:spPr>
          <a:xfrm>
            <a:off x="4175787" y="3417414"/>
            <a:ext cx="192023" cy="192023"/>
          </a:xfrm>
          <a:prstGeom prst="ellipse">
            <a:avLst/>
          </a:prstGeom>
          <a:solidFill>
            <a:srgbClr val="E85329"/>
          </a:solidFill>
          <a:ln w="12700">
            <a:miter lim="400000"/>
          </a:ln>
        </p:spPr>
        <p:txBody>
          <a:bodyPr lIns="60959" rIns="60959" anchor="ctr"/>
          <a:lstStyle/>
          <a:p>
            <a:pPr algn="r">
              <a:defRPr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8" name="Texto do Título"/>
          <p:cNvSpPr>
            <a:spLocks noGrp="1"/>
          </p:cNvSpPr>
          <p:nvPr>
            <p:ph type="title" hasCustomPrompt="1"/>
          </p:nvPr>
        </p:nvSpPr>
        <p:spPr>
          <a:xfrm>
            <a:off x="6276107" y="2327011"/>
            <a:ext cx="5772555" cy="1047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 anchorCtr="0">
            <a:noAutofit/>
          </a:bodyPr>
          <a:lstStyle>
            <a:lvl1pPr algn="l">
              <a:defRPr lang="pt-BR" sz="4000" b="1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lvl="0" algn="l">
              <a:spcBef>
                <a:spcPts val="933"/>
              </a:spcBef>
              <a:buSzPct val="100000"/>
              <a:buFont typeface="Arial"/>
            </a:pPr>
            <a:r>
              <a:rPr lang="pt-BR" dirty="0"/>
              <a:t>TEXTO DO TÍTULO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0"/>
          </p:nvPr>
        </p:nvSpPr>
        <p:spPr>
          <a:xfrm>
            <a:off x="6275917" y="3638947"/>
            <a:ext cx="5772744" cy="121920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3467">
                <a:solidFill>
                  <a:srgbClr val="002060"/>
                </a:solidFill>
                <a:latin typeface="Gotham" panose="02000504040000020004"/>
              </a:defRPr>
            </a:lvl1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10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9220205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C58C5-D9BE-4514-A077-727D6AC0D1B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5272446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3102560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51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Linha"/>
          <p:cNvSpPr/>
          <p:nvPr/>
        </p:nvSpPr>
        <p:spPr>
          <a:xfrm>
            <a:off x="-2" y="1028733"/>
            <a:ext cx="11664623" cy="1"/>
          </a:xfrm>
          <a:prstGeom prst="line">
            <a:avLst/>
          </a:prstGeom>
          <a:ln w="6350">
            <a:solidFill>
              <a:srgbClr val="E85329"/>
            </a:solidFill>
          </a:ln>
        </p:spPr>
        <p:txBody>
          <a:bodyPr lIns="60959" rIns="60959"/>
          <a:lstStyle/>
          <a:p>
            <a:endParaRPr sz="3200"/>
          </a:p>
        </p:txBody>
      </p:sp>
      <p:sp>
        <p:nvSpPr>
          <p:cNvPr id="36" name="Retângulo"/>
          <p:cNvSpPr/>
          <p:nvPr userDrawn="1"/>
        </p:nvSpPr>
        <p:spPr>
          <a:xfrm>
            <a:off x="-1" y="6824424"/>
            <a:ext cx="12192000" cy="60960"/>
          </a:xfrm>
          <a:prstGeom prst="rect">
            <a:avLst/>
          </a:prstGeom>
          <a:solidFill>
            <a:srgbClr val="F16D1B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37" name="Retângulo"/>
          <p:cNvSpPr/>
          <p:nvPr/>
        </p:nvSpPr>
        <p:spPr>
          <a:xfrm>
            <a:off x="11664618" y="0"/>
            <a:ext cx="527383" cy="6858000"/>
          </a:xfrm>
          <a:prstGeom prst="rect">
            <a:avLst/>
          </a:prstGeom>
          <a:solidFill>
            <a:srgbClr val="2B3C90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pic>
        <p:nvPicPr>
          <p:cNvPr id="38" name="image3.png" descr="image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470" y="5541235"/>
            <a:ext cx="1168783" cy="116878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o do Título"/>
          <p:cNvSpPr>
            <a:spLocks noGrp="1"/>
          </p:cNvSpPr>
          <p:nvPr>
            <p:ph type="title" hasCustomPrompt="1"/>
          </p:nvPr>
        </p:nvSpPr>
        <p:spPr>
          <a:xfrm>
            <a:off x="277088" y="202913"/>
            <a:ext cx="10972800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l">
              <a:defRPr/>
            </a:lvl1pPr>
          </a:lstStyle>
          <a:p>
            <a:pPr lvl="0" algn="l" fontAlgn="auto" hangingPunct="0"/>
            <a:r>
              <a:rPr lang="pt-BR" dirty="0"/>
              <a:t>TEXTO DO TÍTULO</a:t>
            </a:r>
          </a:p>
        </p:txBody>
      </p:sp>
      <p:sp>
        <p:nvSpPr>
          <p:cNvPr id="10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640787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C58C5-D9BE-4514-A077-727D6AC0D1B7}" type="slidenum">
              <a:rPr lang="pt-BR" smtClean="0"/>
              <a:t>‹nº›</a:t>
            </a:fld>
            <a:endParaRPr lang="pt-BR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 branco copi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372840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75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" name="Linha"/>
          <p:cNvSpPr/>
          <p:nvPr/>
        </p:nvSpPr>
        <p:spPr>
          <a:xfrm>
            <a:off x="-2" y="1028733"/>
            <a:ext cx="11664623" cy="1"/>
          </a:xfrm>
          <a:prstGeom prst="line">
            <a:avLst/>
          </a:prstGeom>
          <a:ln w="6350">
            <a:solidFill>
              <a:srgbClr val="E85329"/>
            </a:solidFill>
          </a:ln>
        </p:spPr>
        <p:txBody>
          <a:bodyPr lIns="60959" rIns="60959"/>
          <a:lstStyle/>
          <a:p>
            <a:endParaRPr sz="3200"/>
          </a:p>
        </p:txBody>
      </p:sp>
      <p:sp>
        <p:nvSpPr>
          <p:cNvPr id="125" name="Retângulo"/>
          <p:cNvSpPr/>
          <p:nvPr/>
        </p:nvSpPr>
        <p:spPr>
          <a:xfrm>
            <a:off x="-1" y="6824424"/>
            <a:ext cx="12192000" cy="60960"/>
          </a:xfrm>
          <a:prstGeom prst="rect">
            <a:avLst/>
          </a:prstGeom>
          <a:solidFill>
            <a:srgbClr val="F16D1B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7" name="Texto do Título"/>
          <p:cNvSpPr>
            <a:spLocks noGrp="1"/>
          </p:cNvSpPr>
          <p:nvPr>
            <p:ph type="title" hasCustomPrompt="1"/>
          </p:nvPr>
        </p:nvSpPr>
        <p:spPr>
          <a:xfrm>
            <a:off x="277089" y="202913"/>
            <a:ext cx="908327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l">
              <a:defRPr/>
            </a:lvl1pPr>
          </a:lstStyle>
          <a:p>
            <a:pPr lvl="0" algn="l" fontAlgn="auto" hangingPunct="0"/>
            <a:r>
              <a:rPr lang="pt-BR" dirty="0"/>
              <a:t>TEXTO DO TÍTULO</a:t>
            </a:r>
          </a:p>
        </p:txBody>
      </p:sp>
      <p:sp>
        <p:nvSpPr>
          <p:cNvPr id="9" name="Espaço Reservado para Número de Slide 5"/>
          <p:cNvSpPr txBox="1">
            <a:spLocks/>
          </p:cNvSpPr>
          <p:nvPr userDrawn="1"/>
        </p:nvSpPr>
        <p:spPr>
          <a:xfrm>
            <a:off x="8387265" y="6443277"/>
            <a:ext cx="2743200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6B4C58C5-D9BE-4514-A077-727D6AC0D1B7}" type="slidenum">
              <a:rPr lang="pt-BR" sz="1600" smtClean="0"/>
              <a:pPr/>
              <a:t>‹nº›</a:t>
            </a:fld>
            <a:endParaRPr lang="pt-BR" sz="1600" dirty="0"/>
          </a:p>
        </p:txBody>
      </p:sp>
      <p:sp>
        <p:nvSpPr>
          <p:cNvPr id="12" name="Retângulo"/>
          <p:cNvSpPr/>
          <p:nvPr userDrawn="1"/>
        </p:nvSpPr>
        <p:spPr>
          <a:xfrm>
            <a:off x="11664618" y="0"/>
            <a:ext cx="527383" cy="6858000"/>
          </a:xfrm>
          <a:prstGeom prst="rect">
            <a:avLst/>
          </a:prstGeom>
          <a:solidFill>
            <a:srgbClr val="2B3C90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pic>
        <p:nvPicPr>
          <p:cNvPr id="11" name="image3.png" descr="image3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776" y="5849000"/>
            <a:ext cx="1010153" cy="10101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34959523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3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2" name="Objeto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4" name="Grupo"/>
          <p:cNvGrpSpPr/>
          <p:nvPr/>
        </p:nvGrpSpPr>
        <p:grpSpPr>
          <a:xfrm>
            <a:off x="-5" y="-3"/>
            <a:ext cx="12192004" cy="6885387"/>
            <a:chOff x="-2" y="-1"/>
            <a:chExt cx="9144002" cy="5164039"/>
          </a:xfrm>
        </p:grpSpPr>
        <p:sp>
          <p:nvSpPr>
            <p:cNvPr id="59" name="Linha"/>
            <p:cNvSpPr/>
            <p:nvPr/>
          </p:nvSpPr>
          <p:spPr>
            <a:xfrm>
              <a:off x="-2" y="771549"/>
              <a:ext cx="8748466" cy="1"/>
            </a:xfrm>
            <a:prstGeom prst="line">
              <a:avLst/>
            </a:prstGeom>
            <a:noFill/>
            <a:ln w="6350" cap="flat">
              <a:solidFill>
                <a:srgbClr val="E8532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3200"/>
            </a:p>
          </p:txBody>
        </p:sp>
        <p:sp>
          <p:nvSpPr>
            <p:cNvPr id="60" name="Retângulo"/>
            <p:cNvSpPr/>
            <p:nvPr/>
          </p:nvSpPr>
          <p:spPr>
            <a:xfrm>
              <a:off x="-1" y="5118318"/>
              <a:ext cx="9143999" cy="45720"/>
            </a:xfrm>
            <a:prstGeom prst="rect">
              <a:avLst/>
            </a:prstGeom>
            <a:solidFill>
              <a:srgbClr val="F16D1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61" name="Retângulo"/>
            <p:cNvSpPr/>
            <p:nvPr/>
          </p:nvSpPr>
          <p:spPr>
            <a:xfrm>
              <a:off x="8748463" y="-1"/>
              <a:ext cx="395537" cy="5143501"/>
            </a:xfrm>
            <a:prstGeom prst="rect">
              <a:avLst/>
            </a:prstGeom>
            <a:solidFill>
              <a:srgbClr val="2B3C9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3200"/>
            </a:p>
          </p:txBody>
        </p:sp>
        <p:pic>
          <p:nvPicPr>
            <p:cNvPr id="63" name="image4.png" descr="image4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4288" y="400533"/>
              <a:ext cx="1440161" cy="2990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" name="Texto do Título"/>
          <p:cNvSpPr>
            <a:spLocks noGrp="1"/>
          </p:cNvSpPr>
          <p:nvPr>
            <p:ph type="title" hasCustomPrompt="1"/>
          </p:nvPr>
        </p:nvSpPr>
        <p:spPr>
          <a:xfrm>
            <a:off x="277089" y="202913"/>
            <a:ext cx="9083276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l">
              <a:defRPr sz="3600">
                <a:latin typeface="Gotham" panose="02000504040000020004"/>
              </a:defRPr>
            </a:lvl1pPr>
          </a:lstStyle>
          <a:p>
            <a:pPr lvl="0" algn="l" fontAlgn="auto" hangingPunct="0"/>
            <a:r>
              <a:rPr lang="pt-BR" dirty="0"/>
              <a:t>TEXTO DO TÍTULO</a:t>
            </a:r>
          </a:p>
        </p:txBody>
      </p:sp>
      <p:sp>
        <p:nvSpPr>
          <p:cNvPr id="12" name="Espaço Reservado para Número de Slide 5"/>
          <p:cNvSpPr txBox="1">
            <a:spLocks/>
          </p:cNvSpPr>
          <p:nvPr userDrawn="1"/>
        </p:nvSpPr>
        <p:spPr>
          <a:xfrm>
            <a:off x="8387265" y="6443277"/>
            <a:ext cx="2743200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6B4C58C5-D9BE-4514-A077-727D6AC0D1B7}" type="slidenum">
              <a:rPr lang="pt-BR" sz="1600" smtClean="0"/>
              <a:pPr/>
              <a:t>‹nº›</a:t>
            </a:fld>
            <a:endParaRPr lang="pt-BR" sz="1600" dirty="0"/>
          </a:p>
        </p:txBody>
      </p:sp>
      <p:pic>
        <p:nvPicPr>
          <p:cNvPr id="11" name="image3.png" descr="image3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776" y="5860267"/>
            <a:ext cx="1010153" cy="10101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4534301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7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2" name="Objeto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" name="Linha"/>
          <p:cNvSpPr/>
          <p:nvPr/>
        </p:nvSpPr>
        <p:spPr>
          <a:xfrm>
            <a:off x="-2" y="1028733"/>
            <a:ext cx="11664623" cy="1"/>
          </a:xfrm>
          <a:prstGeom prst="line">
            <a:avLst/>
          </a:prstGeom>
          <a:ln w="6350">
            <a:solidFill>
              <a:srgbClr val="E85329"/>
            </a:solidFill>
          </a:ln>
        </p:spPr>
        <p:txBody>
          <a:bodyPr lIns="60959" rIns="60959"/>
          <a:lstStyle/>
          <a:p>
            <a:endParaRPr sz="3200"/>
          </a:p>
        </p:txBody>
      </p:sp>
      <p:sp>
        <p:nvSpPr>
          <p:cNvPr id="111" name="Retângulo"/>
          <p:cNvSpPr/>
          <p:nvPr/>
        </p:nvSpPr>
        <p:spPr>
          <a:xfrm>
            <a:off x="-1" y="6824424"/>
            <a:ext cx="12192000" cy="60960"/>
          </a:xfrm>
          <a:prstGeom prst="rect">
            <a:avLst/>
          </a:prstGeom>
          <a:solidFill>
            <a:srgbClr val="F16D1B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12" name="Retângulo"/>
          <p:cNvSpPr/>
          <p:nvPr/>
        </p:nvSpPr>
        <p:spPr>
          <a:xfrm>
            <a:off x="11664618" y="0"/>
            <a:ext cx="527383" cy="6858000"/>
          </a:xfrm>
          <a:prstGeom prst="rect">
            <a:avLst/>
          </a:prstGeom>
          <a:solidFill>
            <a:srgbClr val="2B3C90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pic>
        <p:nvPicPr>
          <p:cNvPr id="113" name="image3.png" descr="image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470" y="5541235"/>
            <a:ext cx="1168783" cy="116878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o do Título"/>
          <p:cNvSpPr>
            <a:spLocks noGrp="1"/>
          </p:cNvSpPr>
          <p:nvPr>
            <p:ph type="title" hasCustomPrompt="1"/>
          </p:nvPr>
        </p:nvSpPr>
        <p:spPr>
          <a:xfrm>
            <a:off x="277089" y="202913"/>
            <a:ext cx="908327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l">
              <a:defRPr/>
            </a:lvl1pPr>
          </a:lstStyle>
          <a:p>
            <a:pPr lvl="0" algn="l" fontAlgn="auto" hangingPunct="0"/>
            <a:r>
              <a:rPr lang="pt-BR" dirty="0"/>
              <a:t>TEXTO DO TÍTULO</a:t>
            </a:r>
          </a:p>
        </p:txBody>
      </p:sp>
      <p:sp>
        <p:nvSpPr>
          <p:cNvPr id="11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585356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C58C5-D9BE-4514-A077-727D6AC0D1B7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12" name="image4.png" descr="image4.pn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534042"/>
            <a:ext cx="1920215" cy="39867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421983665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7578961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51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2" name="Objeto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" name="Linha"/>
          <p:cNvSpPr/>
          <p:nvPr/>
        </p:nvSpPr>
        <p:spPr>
          <a:xfrm>
            <a:off x="-2" y="1028733"/>
            <a:ext cx="11664623" cy="1"/>
          </a:xfrm>
          <a:prstGeom prst="line">
            <a:avLst/>
          </a:prstGeom>
          <a:ln w="6350">
            <a:solidFill>
              <a:srgbClr val="E85329"/>
            </a:solidFill>
          </a:ln>
        </p:spPr>
        <p:txBody>
          <a:bodyPr lIns="60959" rIns="60959"/>
          <a:lstStyle/>
          <a:p>
            <a:endParaRPr sz="3200"/>
          </a:p>
        </p:txBody>
      </p:sp>
      <p:sp>
        <p:nvSpPr>
          <p:cNvPr id="111" name="Retângulo"/>
          <p:cNvSpPr/>
          <p:nvPr/>
        </p:nvSpPr>
        <p:spPr>
          <a:xfrm>
            <a:off x="-1" y="6824424"/>
            <a:ext cx="12192000" cy="60960"/>
          </a:xfrm>
          <a:prstGeom prst="rect">
            <a:avLst/>
          </a:prstGeom>
          <a:solidFill>
            <a:srgbClr val="F16D1B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12" name="Retângulo"/>
          <p:cNvSpPr/>
          <p:nvPr/>
        </p:nvSpPr>
        <p:spPr>
          <a:xfrm>
            <a:off x="11664618" y="0"/>
            <a:ext cx="527383" cy="6858000"/>
          </a:xfrm>
          <a:prstGeom prst="rect">
            <a:avLst/>
          </a:prstGeom>
          <a:solidFill>
            <a:srgbClr val="2B3C90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0" name="Texto do Título"/>
          <p:cNvSpPr>
            <a:spLocks noGrp="1"/>
          </p:cNvSpPr>
          <p:nvPr>
            <p:ph type="title" hasCustomPrompt="1"/>
          </p:nvPr>
        </p:nvSpPr>
        <p:spPr>
          <a:xfrm>
            <a:off x="277089" y="202913"/>
            <a:ext cx="908327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l">
              <a:defRPr/>
            </a:lvl1pPr>
          </a:lstStyle>
          <a:p>
            <a:pPr lvl="0" algn="l" fontAlgn="auto" hangingPunct="0"/>
            <a:r>
              <a:rPr lang="pt-BR" dirty="0"/>
              <a:t>TEXTO DO TÍTULO</a:t>
            </a:r>
          </a:p>
        </p:txBody>
      </p:sp>
      <p:pic>
        <p:nvPicPr>
          <p:cNvPr id="12" name="image4.png" descr="image4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3" y="534042"/>
            <a:ext cx="1920215" cy="39867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Espaço Reservado para Número de Slide 5"/>
          <p:cNvSpPr txBox="1">
            <a:spLocks/>
          </p:cNvSpPr>
          <p:nvPr userDrawn="1"/>
        </p:nvSpPr>
        <p:spPr>
          <a:xfrm>
            <a:off x="8919533" y="6429629"/>
            <a:ext cx="2743200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6B4C58C5-D9BE-4514-A077-727D6AC0D1B7}" type="slidenum">
              <a:rPr lang="pt-BR" sz="1600" smtClean="0"/>
              <a:pPr/>
              <a:t>‹nº›</a:t>
            </a:fld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28711141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98955355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66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2" name="Objeto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4" name="Grupo"/>
          <p:cNvGrpSpPr/>
          <p:nvPr/>
        </p:nvGrpSpPr>
        <p:grpSpPr>
          <a:xfrm>
            <a:off x="-5" y="-3"/>
            <a:ext cx="12192004" cy="6885387"/>
            <a:chOff x="-2" y="-1"/>
            <a:chExt cx="9144002" cy="5164039"/>
          </a:xfrm>
        </p:grpSpPr>
        <p:sp>
          <p:nvSpPr>
            <p:cNvPr id="59" name="Linha"/>
            <p:cNvSpPr/>
            <p:nvPr/>
          </p:nvSpPr>
          <p:spPr>
            <a:xfrm>
              <a:off x="-2" y="771549"/>
              <a:ext cx="8748466" cy="1"/>
            </a:xfrm>
            <a:prstGeom prst="line">
              <a:avLst/>
            </a:prstGeom>
            <a:noFill/>
            <a:ln w="6350" cap="flat">
              <a:solidFill>
                <a:srgbClr val="E8532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3200"/>
            </a:p>
          </p:txBody>
        </p:sp>
        <p:sp>
          <p:nvSpPr>
            <p:cNvPr id="60" name="Retângulo"/>
            <p:cNvSpPr/>
            <p:nvPr/>
          </p:nvSpPr>
          <p:spPr>
            <a:xfrm>
              <a:off x="-1" y="5118318"/>
              <a:ext cx="9143999" cy="45720"/>
            </a:xfrm>
            <a:prstGeom prst="rect">
              <a:avLst/>
            </a:prstGeom>
            <a:solidFill>
              <a:srgbClr val="F16D1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61" name="Retângulo"/>
            <p:cNvSpPr/>
            <p:nvPr/>
          </p:nvSpPr>
          <p:spPr>
            <a:xfrm>
              <a:off x="8748463" y="-1"/>
              <a:ext cx="395537" cy="5143501"/>
            </a:xfrm>
            <a:prstGeom prst="rect">
              <a:avLst/>
            </a:prstGeom>
            <a:solidFill>
              <a:srgbClr val="2B3C9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3200"/>
            </a:p>
          </p:txBody>
        </p:sp>
      </p:grpSp>
      <p:sp>
        <p:nvSpPr>
          <p:cNvPr id="9" name="Texto do Título"/>
          <p:cNvSpPr>
            <a:spLocks noGrp="1"/>
          </p:cNvSpPr>
          <p:nvPr>
            <p:ph type="title" hasCustomPrompt="1"/>
          </p:nvPr>
        </p:nvSpPr>
        <p:spPr>
          <a:xfrm>
            <a:off x="277089" y="202913"/>
            <a:ext cx="908327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l">
              <a:defRPr/>
            </a:lvl1pPr>
          </a:lstStyle>
          <a:p>
            <a:pPr lvl="0" algn="l" fontAlgn="auto" hangingPunct="0"/>
            <a:r>
              <a:rPr lang="pt-BR" dirty="0"/>
              <a:t>TEXTO DO TÍTULO</a:t>
            </a:r>
          </a:p>
        </p:txBody>
      </p:sp>
      <p:sp>
        <p:nvSpPr>
          <p:cNvPr id="12" name="Espaço Reservado para Número de Slide 5"/>
          <p:cNvSpPr txBox="1">
            <a:spLocks/>
          </p:cNvSpPr>
          <p:nvPr userDrawn="1"/>
        </p:nvSpPr>
        <p:spPr>
          <a:xfrm>
            <a:off x="8387265" y="6443277"/>
            <a:ext cx="2743200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6B4C58C5-D9BE-4514-A077-727D6AC0D1B7}" type="slidenum">
              <a:rPr lang="pt-BR" sz="1600" smtClean="0"/>
              <a:pPr/>
              <a:t>‹nº›</a:t>
            </a:fld>
            <a:endParaRPr lang="pt-BR" sz="1600" dirty="0"/>
          </a:p>
        </p:txBody>
      </p:sp>
      <p:pic>
        <p:nvPicPr>
          <p:cNvPr id="11" name="image3.png" descr="image3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776" y="5860267"/>
            <a:ext cx="1010153" cy="10101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088" y="138437"/>
            <a:ext cx="2340041" cy="74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0974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14511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7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Retângulo"/>
          <p:cNvSpPr/>
          <p:nvPr/>
        </p:nvSpPr>
        <p:spPr>
          <a:xfrm>
            <a:off x="-12411" y="0"/>
            <a:ext cx="6151021" cy="6858000"/>
          </a:xfrm>
          <a:prstGeom prst="rect">
            <a:avLst/>
          </a:prstGeom>
          <a:solidFill>
            <a:srgbClr val="2B3C90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73" name="Retângulo"/>
          <p:cNvSpPr/>
          <p:nvPr/>
        </p:nvSpPr>
        <p:spPr>
          <a:xfrm>
            <a:off x="0" y="6824424"/>
            <a:ext cx="12192000" cy="60960"/>
          </a:xfrm>
          <a:prstGeom prst="rect">
            <a:avLst/>
          </a:prstGeom>
          <a:solidFill>
            <a:srgbClr val="F16D1B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pic>
        <p:nvPicPr>
          <p:cNvPr id="74" name="image3.png" descr="image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879" y="5541235"/>
            <a:ext cx="1168783" cy="1168781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Linha"/>
          <p:cNvSpPr/>
          <p:nvPr/>
        </p:nvSpPr>
        <p:spPr>
          <a:xfrm>
            <a:off x="4175787" y="3519217"/>
            <a:ext cx="8016215" cy="1"/>
          </a:xfrm>
          <a:prstGeom prst="line">
            <a:avLst/>
          </a:prstGeom>
          <a:ln>
            <a:solidFill>
              <a:srgbClr val="E85329"/>
            </a:solidFill>
          </a:ln>
        </p:spPr>
        <p:txBody>
          <a:bodyPr lIns="60959" rIns="60959"/>
          <a:lstStyle/>
          <a:p>
            <a:endParaRPr sz="3200"/>
          </a:p>
        </p:txBody>
      </p:sp>
      <p:sp>
        <p:nvSpPr>
          <p:cNvPr id="76" name="Círculo"/>
          <p:cNvSpPr/>
          <p:nvPr/>
        </p:nvSpPr>
        <p:spPr>
          <a:xfrm>
            <a:off x="4175787" y="3417414"/>
            <a:ext cx="192023" cy="192023"/>
          </a:xfrm>
          <a:prstGeom prst="ellipse">
            <a:avLst/>
          </a:prstGeom>
          <a:solidFill>
            <a:srgbClr val="E85329"/>
          </a:solidFill>
          <a:ln w="12700">
            <a:miter lim="400000"/>
          </a:ln>
        </p:spPr>
        <p:txBody>
          <a:bodyPr lIns="60959" rIns="60959" anchor="ctr"/>
          <a:lstStyle/>
          <a:p>
            <a:pPr algn="r">
              <a:defRPr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3" name="Texto do Título"/>
          <p:cNvSpPr>
            <a:spLocks noGrp="1"/>
          </p:cNvSpPr>
          <p:nvPr>
            <p:ph type="title"/>
          </p:nvPr>
        </p:nvSpPr>
        <p:spPr>
          <a:xfrm>
            <a:off x="6276107" y="2677168"/>
            <a:ext cx="5772555" cy="697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Autofit/>
          </a:bodyPr>
          <a:lstStyle>
            <a:lvl1pPr algn="l">
              <a:defRPr lang="pt-BR" sz="4000" b="1" dirty="0">
                <a:solidFill>
                  <a:schemeClr val="accent2"/>
                </a:solidFill>
                <a:latin typeface="Century Gothic" panose="020B0502020202020204" pitchFamily="34" charset="0"/>
              </a:defRPr>
            </a:lvl1pPr>
          </a:lstStyle>
          <a:p>
            <a:pPr lvl="0" algn="l">
              <a:spcBef>
                <a:spcPts val="933"/>
              </a:spcBef>
              <a:buSzPct val="100000"/>
              <a:buFont typeface="Arial"/>
            </a:pPr>
            <a:r>
              <a:rPr lang="pt-BR" dirty="0"/>
              <a:t>TEXTO DO TÍTULO</a:t>
            </a:r>
          </a:p>
        </p:txBody>
      </p:sp>
      <p:sp>
        <p:nvSpPr>
          <p:cNvPr id="14" name="Espaço Reservado para Texto 3"/>
          <p:cNvSpPr>
            <a:spLocks noGrp="1"/>
          </p:cNvSpPr>
          <p:nvPr>
            <p:ph type="body" sz="quarter" idx="10"/>
          </p:nvPr>
        </p:nvSpPr>
        <p:spPr>
          <a:xfrm>
            <a:off x="6275917" y="3638947"/>
            <a:ext cx="5772744" cy="1219200"/>
          </a:xfr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rgbClr val="002060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pt-BR" dirty="0"/>
              <a:t>Editar estilos de texto Mestre</a:t>
            </a:r>
          </a:p>
        </p:txBody>
      </p:sp>
      <p:grpSp>
        <p:nvGrpSpPr>
          <p:cNvPr id="11" name="Grupo"/>
          <p:cNvGrpSpPr/>
          <p:nvPr userDrawn="1"/>
        </p:nvGrpSpPr>
        <p:grpSpPr>
          <a:xfrm>
            <a:off x="10051965" y="157837"/>
            <a:ext cx="2003110" cy="828251"/>
            <a:chOff x="-207194" y="0"/>
            <a:chExt cx="1502332" cy="621187"/>
          </a:xfrm>
        </p:grpSpPr>
        <p:sp>
          <p:nvSpPr>
            <p:cNvPr id="15" name="EAD"/>
            <p:cNvSpPr/>
            <p:nvPr/>
          </p:nvSpPr>
          <p:spPr>
            <a:xfrm>
              <a:off x="28862" y="0"/>
              <a:ext cx="599442" cy="4385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2B3C90"/>
                  </a:solidFill>
                </a:defRPr>
              </a:lvl1pPr>
            </a:lstStyle>
            <a:p>
              <a:r>
                <a:rPr sz="3200"/>
                <a:t>EAD</a:t>
              </a:r>
            </a:p>
          </p:txBody>
        </p:sp>
        <p:sp>
          <p:nvSpPr>
            <p:cNvPr id="16" name="Engenharia"/>
            <p:cNvSpPr/>
            <p:nvPr/>
          </p:nvSpPr>
          <p:spPr>
            <a:xfrm>
              <a:off x="-207194" y="182608"/>
              <a:ext cx="1502332" cy="4385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16D1B"/>
                  </a:solidFill>
                </a:defRPr>
              </a:lvl1pPr>
            </a:lstStyle>
            <a:p>
              <a:r>
                <a:rPr sz="3200"/>
                <a:t>Engenharia</a:t>
              </a:r>
            </a:p>
          </p:txBody>
        </p:sp>
      </p:grpSp>
      <p:sp>
        <p:nvSpPr>
          <p:cNvPr id="17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139543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C58C5-D9BE-4514-A077-727D6AC0D1B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42340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7416045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71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" name="Linha"/>
          <p:cNvSpPr/>
          <p:nvPr/>
        </p:nvSpPr>
        <p:spPr>
          <a:xfrm>
            <a:off x="-2" y="1028733"/>
            <a:ext cx="11664623" cy="1"/>
          </a:xfrm>
          <a:prstGeom prst="line">
            <a:avLst/>
          </a:prstGeom>
          <a:ln w="6350">
            <a:solidFill>
              <a:srgbClr val="E85329"/>
            </a:solidFill>
          </a:ln>
        </p:spPr>
        <p:txBody>
          <a:bodyPr lIns="60959" rIns="60959"/>
          <a:lstStyle/>
          <a:p>
            <a:endParaRPr sz="3200"/>
          </a:p>
        </p:txBody>
      </p:sp>
      <p:sp>
        <p:nvSpPr>
          <p:cNvPr id="111" name="Retângulo"/>
          <p:cNvSpPr/>
          <p:nvPr/>
        </p:nvSpPr>
        <p:spPr>
          <a:xfrm>
            <a:off x="-1" y="6824424"/>
            <a:ext cx="12192000" cy="60960"/>
          </a:xfrm>
          <a:prstGeom prst="rect">
            <a:avLst/>
          </a:prstGeom>
          <a:solidFill>
            <a:srgbClr val="F16D1B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sp>
        <p:nvSpPr>
          <p:cNvPr id="112" name="Retângulo"/>
          <p:cNvSpPr/>
          <p:nvPr/>
        </p:nvSpPr>
        <p:spPr>
          <a:xfrm>
            <a:off x="11664618" y="0"/>
            <a:ext cx="527383" cy="6858000"/>
          </a:xfrm>
          <a:prstGeom prst="rect">
            <a:avLst/>
          </a:prstGeom>
          <a:solidFill>
            <a:srgbClr val="2B3C90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3200"/>
          </a:p>
        </p:txBody>
      </p:sp>
      <p:pic>
        <p:nvPicPr>
          <p:cNvPr id="113" name="image3.png" descr="image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470" y="5541235"/>
            <a:ext cx="1168783" cy="116878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6" name="Grupo"/>
          <p:cNvGrpSpPr/>
          <p:nvPr/>
        </p:nvGrpSpPr>
        <p:grpSpPr>
          <a:xfrm>
            <a:off x="9677889" y="157837"/>
            <a:ext cx="2003110" cy="828251"/>
            <a:chOff x="-207194" y="0"/>
            <a:chExt cx="1502332" cy="621187"/>
          </a:xfrm>
        </p:grpSpPr>
        <p:sp>
          <p:nvSpPr>
            <p:cNvPr id="114" name="EAD"/>
            <p:cNvSpPr/>
            <p:nvPr/>
          </p:nvSpPr>
          <p:spPr>
            <a:xfrm>
              <a:off x="28862" y="0"/>
              <a:ext cx="599442" cy="4385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2B3C90"/>
                  </a:solidFill>
                </a:defRPr>
              </a:lvl1pPr>
            </a:lstStyle>
            <a:p>
              <a:r>
                <a:rPr sz="3200"/>
                <a:t>EAD</a:t>
              </a:r>
            </a:p>
          </p:txBody>
        </p:sp>
        <p:sp>
          <p:nvSpPr>
            <p:cNvPr id="115" name="Engenharia"/>
            <p:cNvSpPr/>
            <p:nvPr/>
          </p:nvSpPr>
          <p:spPr>
            <a:xfrm>
              <a:off x="-207194" y="182608"/>
              <a:ext cx="1502332" cy="4385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16D1B"/>
                  </a:solidFill>
                </a:defRPr>
              </a:lvl1pPr>
            </a:lstStyle>
            <a:p>
              <a:r>
                <a:rPr sz="3200" dirty="0" err="1"/>
                <a:t>Engenharia</a:t>
              </a:r>
              <a:endParaRPr sz="3200" dirty="0"/>
            </a:p>
          </p:txBody>
        </p:sp>
      </p:grpSp>
      <p:sp>
        <p:nvSpPr>
          <p:cNvPr id="10" name="Texto do Título"/>
          <p:cNvSpPr>
            <a:spLocks noGrp="1"/>
          </p:cNvSpPr>
          <p:nvPr>
            <p:ph type="title" hasCustomPrompt="1"/>
          </p:nvPr>
        </p:nvSpPr>
        <p:spPr>
          <a:xfrm>
            <a:off x="277089" y="202913"/>
            <a:ext cx="908327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l">
              <a:defRPr/>
            </a:lvl1pPr>
          </a:lstStyle>
          <a:p>
            <a:pPr lvl="0" algn="l" fontAlgn="auto" hangingPunct="0"/>
            <a:r>
              <a:rPr lang="pt-BR" dirty="0"/>
              <a:t>TEXTO DO TÍTULO</a:t>
            </a:r>
          </a:p>
        </p:txBody>
      </p:sp>
      <p:sp>
        <p:nvSpPr>
          <p:cNvPr id="11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585356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C58C5-D9BE-4514-A077-727D6AC0D1B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072482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90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2" name="Objeto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4" name="Grupo"/>
          <p:cNvGrpSpPr/>
          <p:nvPr/>
        </p:nvGrpSpPr>
        <p:grpSpPr>
          <a:xfrm>
            <a:off x="-5" y="-3"/>
            <a:ext cx="12192004" cy="6885387"/>
            <a:chOff x="-2" y="-1"/>
            <a:chExt cx="9144002" cy="5164039"/>
          </a:xfrm>
        </p:grpSpPr>
        <p:sp>
          <p:nvSpPr>
            <p:cNvPr id="59" name="Linha"/>
            <p:cNvSpPr/>
            <p:nvPr/>
          </p:nvSpPr>
          <p:spPr>
            <a:xfrm>
              <a:off x="-2" y="771549"/>
              <a:ext cx="8748466" cy="1"/>
            </a:xfrm>
            <a:prstGeom prst="line">
              <a:avLst/>
            </a:prstGeom>
            <a:noFill/>
            <a:ln w="6350" cap="flat">
              <a:solidFill>
                <a:srgbClr val="E8532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3200"/>
            </a:p>
          </p:txBody>
        </p:sp>
        <p:sp>
          <p:nvSpPr>
            <p:cNvPr id="60" name="Retângulo"/>
            <p:cNvSpPr/>
            <p:nvPr/>
          </p:nvSpPr>
          <p:spPr>
            <a:xfrm>
              <a:off x="-1" y="5118318"/>
              <a:ext cx="9143999" cy="45720"/>
            </a:xfrm>
            <a:prstGeom prst="rect">
              <a:avLst/>
            </a:prstGeom>
            <a:solidFill>
              <a:srgbClr val="F16D1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61" name="Retângulo"/>
            <p:cNvSpPr/>
            <p:nvPr/>
          </p:nvSpPr>
          <p:spPr>
            <a:xfrm>
              <a:off x="8748463" y="-1"/>
              <a:ext cx="395537" cy="5143501"/>
            </a:xfrm>
            <a:prstGeom prst="rect">
              <a:avLst/>
            </a:prstGeom>
            <a:solidFill>
              <a:srgbClr val="2B3C9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3200"/>
            </a:p>
          </p:txBody>
        </p:sp>
      </p:grpSp>
      <p:sp>
        <p:nvSpPr>
          <p:cNvPr id="9" name="Texto do Título"/>
          <p:cNvSpPr>
            <a:spLocks noGrp="1"/>
          </p:cNvSpPr>
          <p:nvPr>
            <p:ph type="title" hasCustomPrompt="1"/>
          </p:nvPr>
        </p:nvSpPr>
        <p:spPr>
          <a:xfrm>
            <a:off x="277089" y="202913"/>
            <a:ext cx="908327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l">
              <a:defRPr/>
            </a:lvl1pPr>
          </a:lstStyle>
          <a:p>
            <a:pPr lvl="0" algn="l" fontAlgn="auto" hangingPunct="0"/>
            <a:r>
              <a:rPr lang="pt-BR" dirty="0"/>
              <a:t>TEXTO DO TÍTULO</a:t>
            </a:r>
          </a:p>
        </p:txBody>
      </p:sp>
      <p:sp>
        <p:nvSpPr>
          <p:cNvPr id="12" name="Espaço Reservado para Número de Slide 5"/>
          <p:cNvSpPr txBox="1">
            <a:spLocks/>
          </p:cNvSpPr>
          <p:nvPr userDrawn="1"/>
        </p:nvSpPr>
        <p:spPr>
          <a:xfrm>
            <a:off x="8387265" y="6443277"/>
            <a:ext cx="2743200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6B4C58C5-D9BE-4514-A077-727D6AC0D1B7}" type="slidenum">
              <a:rPr lang="pt-BR" sz="1600" smtClean="0"/>
              <a:pPr/>
              <a:t>‹nº›</a:t>
            </a:fld>
            <a:endParaRPr lang="pt-BR" sz="1600" dirty="0"/>
          </a:p>
        </p:txBody>
      </p:sp>
      <p:pic>
        <p:nvPicPr>
          <p:cNvPr id="11" name="image3.png" descr="image3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776" y="5860267"/>
            <a:ext cx="1010153" cy="101015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Grupo"/>
          <p:cNvGrpSpPr/>
          <p:nvPr userDrawn="1"/>
        </p:nvGrpSpPr>
        <p:grpSpPr>
          <a:xfrm>
            <a:off x="9677889" y="157837"/>
            <a:ext cx="2003110" cy="828251"/>
            <a:chOff x="-207194" y="0"/>
            <a:chExt cx="1502332" cy="621187"/>
          </a:xfrm>
        </p:grpSpPr>
        <p:sp>
          <p:nvSpPr>
            <p:cNvPr id="15" name="EAD"/>
            <p:cNvSpPr/>
            <p:nvPr/>
          </p:nvSpPr>
          <p:spPr>
            <a:xfrm>
              <a:off x="28862" y="0"/>
              <a:ext cx="599442" cy="4385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2B3C90"/>
                  </a:solidFill>
                </a:defRPr>
              </a:lvl1pPr>
            </a:lstStyle>
            <a:p>
              <a:r>
                <a:rPr sz="3200"/>
                <a:t>EAD</a:t>
              </a:r>
            </a:p>
          </p:txBody>
        </p:sp>
        <p:sp>
          <p:nvSpPr>
            <p:cNvPr id="16" name="Engenharia"/>
            <p:cNvSpPr/>
            <p:nvPr/>
          </p:nvSpPr>
          <p:spPr>
            <a:xfrm>
              <a:off x="-207194" y="182608"/>
              <a:ext cx="1502332" cy="4385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16D1B"/>
                  </a:solidFill>
                </a:defRPr>
              </a:lvl1pPr>
            </a:lstStyle>
            <a:p>
              <a:r>
                <a:rPr sz="3200" dirty="0" err="1"/>
                <a:t>Engenharia</a:t>
              </a:r>
              <a:endParaRPr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22341315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740527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95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" name="Retângulo"/>
          <p:cNvSpPr/>
          <p:nvPr/>
        </p:nvSpPr>
        <p:spPr>
          <a:xfrm>
            <a:off x="6040981" y="0"/>
            <a:ext cx="6151020" cy="6858000"/>
          </a:xfrm>
          <a:prstGeom prst="rect">
            <a:avLst/>
          </a:prstGeom>
          <a:solidFill>
            <a:srgbClr val="2B3C90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lang="pt-BR" sz="3200" noProof="0" dirty="0"/>
          </a:p>
        </p:txBody>
      </p:sp>
      <p:sp>
        <p:nvSpPr>
          <p:cNvPr id="147" name="Obrigado!"/>
          <p:cNvSpPr/>
          <p:nvPr/>
        </p:nvSpPr>
        <p:spPr>
          <a:xfrm>
            <a:off x="719402" y="2690336"/>
            <a:ext cx="5615948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0959" rIns="60959">
            <a:spAutoFit/>
          </a:bodyPr>
          <a:lstStyle>
            <a:lvl1pPr>
              <a:defRPr sz="3000" b="1">
                <a:solidFill>
                  <a:srgbClr val="F16D1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pt-BR" sz="4000" noProof="0" dirty="0"/>
              <a:t>Obrigado!</a:t>
            </a:r>
          </a:p>
        </p:txBody>
      </p:sp>
      <p:sp>
        <p:nvSpPr>
          <p:cNvPr id="148" name="Linha"/>
          <p:cNvSpPr/>
          <p:nvPr/>
        </p:nvSpPr>
        <p:spPr>
          <a:xfrm>
            <a:off x="911424" y="3422842"/>
            <a:ext cx="7200800" cy="1"/>
          </a:xfrm>
          <a:prstGeom prst="line">
            <a:avLst/>
          </a:prstGeom>
          <a:ln>
            <a:solidFill>
              <a:srgbClr val="E85329"/>
            </a:solidFill>
          </a:ln>
        </p:spPr>
        <p:txBody>
          <a:bodyPr lIns="60959" rIns="60959"/>
          <a:lstStyle/>
          <a:p>
            <a:endParaRPr lang="pt-BR" sz="3200" noProof="0" dirty="0"/>
          </a:p>
        </p:txBody>
      </p:sp>
      <p:sp>
        <p:nvSpPr>
          <p:cNvPr id="149" name="Círculo"/>
          <p:cNvSpPr/>
          <p:nvPr/>
        </p:nvSpPr>
        <p:spPr>
          <a:xfrm>
            <a:off x="8016214" y="3321038"/>
            <a:ext cx="192023" cy="192023"/>
          </a:xfrm>
          <a:prstGeom prst="ellipse">
            <a:avLst/>
          </a:prstGeom>
          <a:solidFill>
            <a:srgbClr val="F16D1B"/>
          </a:solidFill>
          <a:ln w="12700">
            <a:miter lim="400000"/>
          </a:ln>
        </p:spPr>
        <p:txBody>
          <a:bodyPr lIns="60959" rIns="60959" anchor="ctr"/>
          <a:lstStyle/>
          <a:p>
            <a:pPr algn="r">
              <a:defRPr>
                <a:solidFill>
                  <a:srgbClr val="FFFFFF"/>
                </a:solidFill>
              </a:defRPr>
            </a:pPr>
            <a:endParaRPr lang="pt-BR" sz="3200" noProof="0" dirty="0"/>
          </a:p>
        </p:txBody>
      </p:sp>
      <p:sp>
        <p:nvSpPr>
          <p:cNvPr id="150" name="Retângulo"/>
          <p:cNvSpPr/>
          <p:nvPr/>
        </p:nvSpPr>
        <p:spPr>
          <a:xfrm>
            <a:off x="0" y="6824424"/>
            <a:ext cx="12192000" cy="60960"/>
          </a:xfrm>
          <a:prstGeom prst="rect">
            <a:avLst/>
          </a:prstGeom>
          <a:solidFill>
            <a:srgbClr val="F16D1B"/>
          </a:solidFill>
          <a:ln w="12700">
            <a:miter lim="400000"/>
          </a:ln>
        </p:spPr>
        <p:txBody>
          <a:bodyPr lIns="60959" rIns="609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lang="pt-BR" sz="3200" noProof="0" dirty="0"/>
          </a:p>
        </p:txBody>
      </p:sp>
      <p:pic>
        <p:nvPicPr>
          <p:cNvPr id="151" name="image3.png" descr="image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08" y="111480"/>
            <a:ext cx="1168784" cy="11687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14" name="Slide do think-cell" r:id="rId4" imgW="421" imgH="423" progId="TCLayout.ActiveDocument.1">
                  <p:embed/>
                </p:oleObj>
              </mc:Choice>
              <mc:Fallback>
                <p:oleObj name="Slide do think-cell" r:id="rId4" imgW="421" imgH="423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>
          <a:xfrm>
            <a:off x="1024128" y="308882"/>
            <a:ext cx="9720072" cy="914400"/>
          </a:xfrm>
          <a:prstGeom prst="rect">
            <a:avLst/>
          </a:prstGeom>
        </p:spPr>
        <p:txBody>
          <a:bodyPr anchor="ctr"/>
          <a:lstStyle>
            <a:lvl1pPr>
              <a:defRPr sz="4000" b="1" cap="all" baseline="0">
                <a:solidFill>
                  <a:srgbClr val="373885"/>
                </a:solidFill>
                <a:latin typeface="Gotham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pt-BR" dirty="0"/>
              <a:t>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edit</a:t>
            </a:r>
            <a:r>
              <a:rPr lang="pt-BR" dirty="0"/>
              <a:t> Master </a:t>
            </a:r>
            <a:r>
              <a:rPr lang="pt-BR" dirty="0" err="1"/>
              <a:t>title</a:t>
            </a:r>
            <a:r>
              <a:rPr lang="pt-BR" dirty="0"/>
              <a:t> </a:t>
            </a:r>
            <a:r>
              <a:rPr lang="pt-BR" dirty="0" err="1"/>
              <a:t>style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3141304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07899555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73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2" name="Objeto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Conector reto 5"/>
          <p:cNvCxnSpPr/>
          <p:nvPr userDrawn="1"/>
        </p:nvCxnSpPr>
        <p:spPr>
          <a:xfrm>
            <a:off x="-1" y="1028733"/>
            <a:ext cx="11664620" cy="0"/>
          </a:xfrm>
          <a:prstGeom prst="line">
            <a:avLst/>
          </a:prstGeom>
          <a:ln w="6350">
            <a:solidFill>
              <a:srgbClr val="E853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 userDrawn="1"/>
        </p:nvSpPr>
        <p:spPr>
          <a:xfrm>
            <a:off x="-1" y="6824426"/>
            <a:ext cx="12235791" cy="60959"/>
          </a:xfrm>
          <a:prstGeom prst="rect">
            <a:avLst/>
          </a:prstGeom>
          <a:solidFill>
            <a:srgbClr val="F16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/>
          </a:p>
        </p:txBody>
      </p:sp>
      <p:sp>
        <p:nvSpPr>
          <p:cNvPr id="10" name="Retângulo 9"/>
          <p:cNvSpPr/>
          <p:nvPr userDrawn="1"/>
        </p:nvSpPr>
        <p:spPr>
          <a:xfrm>
            <a:off x="11664619" y="0"/>
            <a:ext cx="527381" cy="6858000"/>
          </a:xfrm>
          <a:prstGeom prst="rect">
            <a:avLst/>
          </a:prstGeom>
          <a:solidFill>
            <a:srgbClr val="2B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/>
          </a:p>
        </p:txBody>
      </p: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470" y="5541235"/>
            <a:ext cx="1168781" cy="116878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388" y="136443"/>
            <a:ext cx="2456137" cy="77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40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>
          <a:xfrm>
            <a:off x="-12410" y="0"/>
            <a:ext cx="6151019" cy="6858000"/>
          </a:xfrm>
          <a:prstGeom prst="rect">
            <a:avLst/>
          </a:prstGeom>
          <a:solidFill>
            <a:srgbClr val="2B3C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/>
          </a:p>
        </p:txBody>
      </p:sp>
      <p:sp>
        <p:nvSpPr>
          <p:cNvPr id="9" name="Retângulo 8"/>
          <p:cNvSpPr/>
          <p:nvPr userDrawn="1"/>
        </p:nvSpPr>
        <p:spPr>
          <a:xfrm>
            <a:off x="0" y="6824426"/>
            <a:ext cx="12192000" cy="60959"/>
          </a:xfrm>
          <a:prstGeom prst="rect">
            <a:avLst/>
          </a:prstGeom>
          <a:solidFill>
            <a:srgbClr val="F16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200"/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880" y="5541235"/>
            <a:ext cx="1168781" cy="1168780"/>
          </a:xfrm>
          <a:prstGeom prst="rect">
            <a:avLst/>
          </a:prstGeom>
        </p:spPr>
      </p:pic>
      <p:cxnSp>
        <p:nvCxnSpPr>
          <p:cNvPr id="11" name="Conector reto 10"/>
          <p:cNvCxnSpPr/>
          <p:nvPr userDrawn="1"/>
        </p:nvCxnSpPr>
        <p:spPr>
          <a:xfrm>
            <a:off x="4175787" y="3519217"/>
            <a:ext cx="8016213" cy="0"/>
          </a:xfrm>
          <a:prstGeom prst="line">
            <a:avLst/>
          </a:prstGeom>
          <a:ln w="9525">
            <a:solidFill>
              <a:srgbClr val="E853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ipse 11"/>
          <p:cNvSpPr/>
          <p:nvPr userDrawn="1"/>
        </p:nvSpPr>
        <p:spPr>
          <a:xfrm>
            <a:off x="4175787" y="3417414"/>
            <a:ext cx="192021" cy="192021"/>
          </a:xfrm>
          <a:prstGeom prst="ellipse">
            <a:avLst/>
          </a:prstGeom>
          <a:solidFill>
            <a:srgbClr val="E853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 sz="3200"/>
          </a:p>
        </p:txBody>
      </p: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438" y="260650"/>
            <a:ext cx="1920213" cy="39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11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92760004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37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2" name="Objeto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Agrupar 9"/>
          <p:cNvGrpSpPr/>
          <p:nvPr userDrawn="1"/>
        </p:nvGrpSpPr>
        <p:grpSpPr>
          <a:xfrm>
            <a:off x="-1" y="0"/>
            <a:ext cx="12235791" cy="6885384"/>
            <a:chOff x="-1" y="0"/>
            <a:chExt cx="9176843" cy="5164038"/>
          </a:xfrm>
        </p:grpSpPr>
        <p:cxnSp>
          <p:nvCxnSpPr>
            <p:cNvPr id="11" name="Conector reto 10"/>
            <p:cNvCxnSpPr/>
            <p:nvPr/>
          </p:nvCxnSpPr>
          <p:spPr>
            <a:xfrm>
              <a:off x="-1" y="771550"/>
              <a:ext cx="8748465" cy="0"/>
            </a:xfrm>
            <a:prstGeom prst="line">
              <a:avLst/>
            </a:prstGeom>
            <a:ln w="6350">
              <a:solidFill>
                <a:srgbClr val="E853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tângulo 11"/>
            <p:cNvSpPr/>
            <p:nvPr/>
          </p:nvSpPr>
          <p:spPr>
            <a:xfrm>
              <a:off x="-1" y="5118319"/>
              <a:ext cx="9176843" cy="45719"/>
            </a:xfrm>
            <a:prstGeom prst="rect">
              <a:avLst/>
            </a:prstGeom>
            <a:solidFill>
              <a:srgbClr val="F16D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200"/>
            </a:p>
          </p:txBody>
        </p:sp>
        <p:sp>
          <p:nvSpPr>
            <p:cNvPr id="13" name="Retângulo 12"/>
            <p:cNvSpPr/>
            <p:nvPr/>
          </p:nvSpPr>
          <p:spPr>
            <a:xfrm>
              <a:off x="8748464" y="0"/>
              <a:ext cx="395536" cy="5143500"/>
            </a:xfrm>
            <a:prstGeom prst="rect">
              <a:avLst/>
            </a:prstGeom>
            <a:solidFill>
              <a:srgbClr val="2B3C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200"/>
            </a:p>
          </p:txBody>
        </p:sp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0352" y="4155926"/>
              <a:ext cx="876586" cy="876585"/>
            </a:xfrm>
            <a:prstGeom prst="rect">
              <a:avLst/>
            </a:prstGeom>
          </p:spPr>
        </p:pic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4288" y="400534"/>
              <a:ext cx="1440160" cy="2990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7715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31"/>
          <p:cNvSpPr/>
          <p:nvPr userDrawn="1"/>
        </p:nvSpPr>
        <p:spPr>
          <a:xfrm>
            <a:off x="946383" y="3814837"/>
            <a:ext cx="7759730" cy="549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defTabSz="410766" hangingPunct="0">
              <a:lnSpc>
                <a:spcPct val="140000"/>
              </a:lnSpc>
              <a:defRPr>
                <a:solidFill>
                  <a:srgbClr val="373885"/>
                </a:solidFill>
                <a:latin typeface="Gotham"/>
                <a:ea typeface="Gotham"/>
                <a:cs typeface="Gotham"/>
                <a:sym typeface="Gotham"/>
              </a:defRPr>
            </a:pPr>
            <a:endParaRPr sz="2500" kern="0" dirty="0">
              <a:solidFill>
                <a:srgbClr val="373885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8" name="Shape 132"/>
          <p:cNvSpPr/>
          <p:nvPr userDrawn="1"/>
        </p:nvSpPr>
        <p:spPr>
          <a:xfrm>
            <a:off x="920983" y="1064884"/>
            <a:ext cx="9644986" cy="626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defTabSz="410766" hangingPunct="0">
              <a:lnSpc>
                <a:spcPct val="80000"/>
              </a:lnSpc>
              <a:defRPr sz="9000" b="1" cap="all">
                <a:solidFill>
                  <a:srgbClr val="373885"/>
                </a:solidFill>
                <a:latin typeface="Gotham"/>
                <a:ea typeface="Gotham"/>
                <a:cs typeface="Gotham"/>
                <a:sym typeface="Gotham"/>
              </a:defRPr>
            </a:pPr>
            <a:endParaRPr sz="4500" b="1" kern="0" cap="all" dirty="0">
              <a:solidFill>
                <a:srgbClr val="373885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</p:spTree>
    <p:extLst>
      <p:ext uri="{BB962C8B-B14F-4D97-AF65-F5344CB8AC3E}">
        <p14:creationId xmlns:p14="http://schemas.microsoft.com/office/powerpoint/2010/main" val="16503112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hape 128"/>
          <p:cNvSpPr/>
          <p:nvPr userDrawn="1"/>
        </p:nvSpPr>
        <p:spPr>
          <a:xfrm>
            <a:off x="977900" y="1384935"/>
            <a:ext cx="10236201" cy="1"/>
          </a:xfrm>
          <a:prstGeom prst="line">
            <a:avLst/>
          </a:prstGeom>
          <a:ln w="38100">
            <a:solidFill>
              <a:schemeClr val="accent2"/>
            </a:solidFill>
            <a:miter lim="400000"/>
          </a:ln>
        </p:spPr>
        <p:txBody>
          <a:bodyPr lIns="35719" tIns="35719" rIns="35719" bIns="35719" anchor="ctr"/>
          <a:lstStyle/>
          <a:p>
            <a:pPr algn="ctr" defTabSz="410766" hangingPunct="0">
              <a:defRPr sz="3200"/>
            </a:pPr>
            <a:endParaRPr sz="1600" kern="0">
              <a:solidFill>
                <a:srgbClr val="000000"/>
              </a:solidFill>
              <a:sym typeface="Helvetica Light"/>
            </a:endParaRPr>
          </a:p>
        </p:txBody>
      </p:sp>
      <p:sp>
        <p:nvSpPr>
          <p:cNvPr id="9" name="Shape 129"/>
          <p:cNvSpPr/>
          <p:nvPr userDrawn="1"/>
        </p:nvSpPr>
        <p:spPr>
          <a:xfrm>
            <a:off x="977900" y="5340985"/>
            <a:ext cx="10236201" cy="1"/>
          </a:xfrm>
          <a:prstGeom prst="line">
            <a:avLst/>
          </a:prstGeom>
          <a:ln w="38100">
            <a:solidFill>
              <a:schemeClr val="accent2"/>
            </a:solidFill>
            <a:miter lim="400000"/>
          </a:ln>
        </p:spPr>
        <p:txBody>
          <a:bodyPr lIns="35719" tIns="35719" rIns="35719" bIns="35719" anchor="ctr"/>
          <a:lstStyle/>
          <a:p>
            <a:pPr algn="ctr" defTabSz="410766" hangingPunct="0">
              <a:defRPr sz="3200"/>
            </a:pPr>
            <a:endParaRPr sz="1600" kern="0">
              <a:solidFill>
                <a:srgbClr val="000000"/>
              </a:solidFill>
              <a:sym typeface="Helvetica Light"/>
            </a:endParaRPr>
          </a:p>
        </p:txBody>
      </p:sp>
      <p:sp>
        <p:nvSpPr>
          <p:cNvPr id="12" name="Espaço Reservado para Número de Slide 5"/>
          <p:cNvSpPr txBox="1">
            <a:spLocks/>
          </p:cNvSpPr>
          <p:nvPr userDrawn="1"/>
        </p:nvSpPr>
        <p:spPr>
          <a:xfrm>
            <a:off x="9156700" y="6229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05B65C-4F36-4AAB-A9D1-807335413063}" type="slidenum">
              <a:rPr lang="pt-BR" smtClean="0"/>
              <a:pPr/>
              <a:t>‹nº›</a:t>
            </a:fld>
            <a:endParaRPr lang="pt-BR" dirty="0"/>
          </a:p>
        </p:txBody>
      </p:sp>
      <p:pic>
        <p:nvPicPr>
          <p:cNvPr id="11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029" y="6279425"/>
            <a:ext cx="1334780" cy="295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12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478722"/>
            <a:ext cx="9720073" cy="43535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9" name="McK 2. Slide Title"/>
          <p:cNvSpPr>
            <a:spLocks noGrp="1"/>
          </p:cNvSpPr>
          <p:nvPr>
            <p:ph type="title"/>
          </p:nvPr>
        </p:nvSpPr>
        <p:spPr>
          <a:xfrm>
            <a:off x="1024128" y="191315"/>
            <a:ext cx="9720072" cy="914400"/>
          </a:xfrm>
          <a:prstGeom prst="rect">
            <a:avLst/>
          </a:prstGeom>
        </p:spPr>
        <p:txBody>
          <a:bodyPr anchor="ctr"/>
          <a:lstStyle>
            <a:lvl1pPr>
              <a:defRPr sz="4000" b="1" cap="all" baseline="0">
                <a:solidFill>
                  <a:srgbClr val="373885"/>
                </a:solidFill>
                <a:latin typeface="Gotham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pt-BR" dirty="0"/>
              <a:t>Click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edit</a:t>
            </a:r>
            <a:r>
              <a:rPr lang="pt-BR" dirty="0"/>
              <a:t> Master </a:t>
            </a:r>
            <a:r>
              <a:rPr lang="pt-BR" dirty="0" err="1"/>
              <a:t>title</a:t>
            </a:r>
            <a:r>
              <a:rPr lang="pt-BR" dirty="0"/>
              <a:t> </a:t>
            </a:r>
            <a:r>
              <a:rPr lang="pt-BR" dirty="0" err="1"/>
              <a:t>style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9734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vmlDrawing" Target="../drawings/vmlDrawing1.v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to 9" hidden="1"/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44768836"/>
              </p:ext>
            </p:extLst>
          </p:nvPr>
        </p:nvGraphicFramePr>
        <p:xfrm>
          <a:off x="2118" y="2118"/>
          <a:ext cx="2116" cy="2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" name="Slide do think-cell" r:id="rId23" imgW="421" imgH="420" progId="TCLayout.ActiveDocument.1">
                  <p:embed/>
                </p:oleObj>
              </mc:Choice>
              <mc:Fallback>
                <p:oleObj name="Slide do think-cell" r:id="rId23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6" cy="2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o"/>
          <p:cNvGrpSpPr/>
          <p:nvPr/>
        </p:nvGrpSpPr>
        <p:grpSpPr>
          <a:xfrm>
            <a:off x="0" y="-27383"/>
            <a:ext cx="12192000" cy="6912769"/>
            <a:chOff x="0" y="0"/>
            <a:chExt cx="9144000" cy="5184576"/>
          </a:xfrm>
        </p:grpSpPr>
        <p:sp>
          <p:nvSpPr>
            <p:cNvPr id="2" name="Retângulo"/>
            <p:cNvSpPr/>
            <p:nvPr/>
          </p:nvSpPr>
          <p:spPr>
            <a:xfrm>
              <a:off x="4530735" y="20538"/>
              <a:ext cx="4613265" cy="5143501"/>
            </a:xfrm>
            <a:prstGeom prst="rect">
              <a:avLst/>
            </a:prstGeom>
            <a:solidFill>
              <a:srgbClr val="2B3C9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3200"/>
            </a:p>
          </p:txBody>
        </p:sp>
        <p:sp>
          <p:nvSpPr>
            <p:cNvPr id="3" name="Retângulo"/>
            <p:cNvSpPr/>
            <p:nvPr/>
          </p:nvSpPr>
          <p:spPr>
            <a:xfrm>
              <a:off x="3851919" y="0"/>
              <a:ext cx="1357638" cy="3528393"/>
            </a:xfrm>
            <a:prstGeom prst="rect">
              <a:avLst/>
            </a:prstGeom>
            <a:noFill/>
            <a:ln w="6350" cap="flat">
              <a:solidFill>
                <a:srgbClr val="F16D1B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3200"/>
            </a:p>
          </p:txBody>
        </p:sp>
        <p:pic>
          <p:nvPicPr>
            <p:cNvPr id="4" name="image2.png" descr="image2.png"/>
            <p:cNvPicPr>
              <a:picLocks noChangeAspect="1"/>
            </p:cNvPicPr>
            <p:nvPr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8164" y="1728191"/>
              <a:ext cx="1685147" cy="1685147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5" name="Retângulo"/>
            <p:cNvSpPr/>
            <p:nvPr/>
          </p:nvSpPr>
          <p:spPr>
            <a:xfrm>
              <a:off x="0" y="5138857"/>
              <a:ext cx="9144000" cy="45720"/>
            </a:xfrm>
            <a:prstGeom prst="rect">
              <a:avLst/>
            </a:prstGeom>
            <a:solidFill>
              <a:srgbClr val="F16D1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3200"/>
            </a:p>
          </p:txBody>
        </p:sp>
      </p:grpSp>
      <p:sp>
        <p:nvSpPr>
          <p:cNvPr id="8" name="Nível de Corpo Um…"/>
          <p:cNvSpPr>
            <a:spLocks noGrp="1"/>
          </p:cNvSpPr>
          <p:nvPr>
            <p:ph type="body" idx="1"/>
          </p:nvPr>
        </p:nvSpPr>
        <p:spPr>
          <a:xfrm>
            <a:off x="277088" y="1309255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2" name="Texto do Título"/>
          <p:cNvSpPr>
            <a:spLocks noGrp="1"/>
          </p:cNvSpPr>
          <p:nvPr>
            <p:ph type="title"/>
          </p:nvPr>
        </p:nvSpPr>
        <p:spPr>
          <a:xfrm>
            <a:off x="277088" y="202913"/>
            <a:ext cx="10972800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0" algn="l" fontAlgn="auto" hangingPunct="0"/>
            <a:r>
              <a:rPr lang="pt-BR" dirty="0"/>
              <a:t>TEXTO DO TÍTULO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8" r:id="rId4"/>
    <p:sldLayoutId id="2147483666" r:id="rId5"/>
    <p:sldLayoutId id="2147483671" r:id="rId6"/>
    <p:sldLayoutId id="2147483672" r:id="rId7"/>
    <p:sldLayoutId id="2147483674" r:id="rId8"/>
    <p:sldLayoutId id="2147483665" r:id="rId9"/>
    <p:sldLayoutId id="2147483664" r:id="rId10"/>
    <p:sldLayoutId id="2147483675" r:id="rId11"/>
    <p:sldLayoutId id="2147483660" r:id="rId12"/>
    <p:sldLayoutId id="2147483673" r:id="rId13"/>
    <p:sldLayoutId id="2147483676" r:id="rId14"/>
    <p:sldLayoutId id="2147483678" r:id="rId15"/>
    <p:sldLayoutId id="2147483679" r:id="rId16"/>
    <p:sldLayoutId id="2147483680" r:id="rId17"/>
    <p:sldLayoutId id="2147483681" r:id="rId18"/>
    <p:sldLayoutId id="2147483702" r:id="rId19"/>
  </p:sldLayoutIdLst>
  <p:transition spd="med"/>
  <p:txStyles>
    <p:titleStyle>
      <a:lvl1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kumimoji="0" sz="3600" b="1" i="0" u="none" strike="noStrike" cap="none" spc="0" normalizeH="0" baseline="0">
          <a:ln>
            <a:noFill/>
          </a:ln>
          <a:solidFill>
            <a:srgbClr val="F16D1B"/>
          </a:solidFill>
          <a:effectLst/>
          <a:uFillTx/>
          <a:latin typeface="Gotham" panose="02000504040000020004"/>
          <a:ea typeface="+mn-ea"/>
          <a:cs typeface="+mn-cs"/>
          <a:sym typeface="Calibri"/>
        </a:defRPr>
      </a:lvl1pPr>
      <a:lvl2pPr marL="0" marR="0" indent="0" algn="ct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457189" marR="0" indent="-457189" algn="l" defTabSz="1219170" rtl="0" latinLnBrk="0">
        <a:lnSpc>
          <a:spcPct val="10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373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1045002" marR="0" indent="-435417" algn="l" defTabSz="1219170" rtl="0" latinLnBrk="0">
        <a:lnSpc>
          <a:spcPct val="10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–"/>
        <a:tabLst/>
        <a:defRPr sz="373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625559" marR="0" indent="-406390" algn="l" defTabSz="1219170" rtl="0" latinLnBrk="0">
        <a:lnSpc>
          <a:spcPct val="10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373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316422" marR="0" indent="-487668" algn="l" defTabSz="1219170" rtl="0" latinLnBrk="0">
        <a:lnSpc>
          <a:spcPct val="10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–"/>
        <a:tabLst/>
        <a:defRPr sz="373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926007" marR="0" indent="-487668" algn="l" defTabSz="1219170" rtl="0" latinLnBrk="0">
        <a:lnSpc>
          <a:spcPct val="10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»"/>
        <a:tabLst/>
        <a:defRPr sz="3733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535592" marR="0" indent="-487668" algn="l" defTabSz="1219170" rtl="0" latinLnBrk="0">
        <a:lnSpc>
          <a:spcPct val="10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42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4145176" marR="0" indent="-487668" algn="l" defTabSz="1219170" rtl="0" latinLnBrk="0">
        <a:lnSpc>
          <a:spcPct val="10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42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4754760" marR="0" indent="-487666" algn="l" defTabSz="1219170" rtl="0" latinLnBrk="0">
        <a:lnSpc>
          <a:spcPct val="10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42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5364345" marR="0" indent="-487666" algn="l" defTabSz="1219170" rtl="0" latinLnBrk="0">
        <a:lnSpc>
          <a:spcPct val="10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4267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609585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1219170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828754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2438339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3047924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3657509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4267093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4876678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5430933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66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6606813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91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accent2"/>
                </a:solidFill>
              </a:rPr>
              <a:t>Atuação Regional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BC29A2F-4933-4A7C-A600-1D526FE993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04488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DD23C1-D4DE-48C3-8B6C-699C7609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MÚLTIPLOS CLUSTERS E AÇÕES SIMULTÂNEAS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B162B6C-5658-4970-A1C5-85820271953D}"/>
              </a:ext>
            </a:extLst>
          </p:cNvPr>
          <p:cNvGrpSpPr>
            <a:grpSpLocks/>
          </p:cNvGrpSpPr>
          <p:nvPr/>
        </p:nvGrpSpPr>
        <p:grpSpPr bwMode="auto">
          <a:xfrm>
            <a:off x="2047460" y="1053548"/>
            <a:ext cx="5675243" cy="5715000"/>
            <a:chOff x="1686" y="1068"/>
            <a:chExt cx="2864" cy="2929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B1FD283E-E8B6-47EC-A83F-E023AD9546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6" y="1068"/>
              <a:ext cx="2864" cy="2929"/>
              <a:chOff x="582" y="1388"/>
              <a:chExt cx="2864" cy="2929"/>
            </a:xfrm>
          </p:grpSpPr>
          <p:sp>
            <p:nvSpPr>
              <p:cNvPr id="33" name="Freeform 5">
                <a:extLst>
                  <a:ext uri="{FF2B5EF4-FFF2-40B4-BE49-F238E27FC236}">
                    <a16:creationId xmlns:a16="http://schemas.microsoft.com/office/drawing/2014/main" id="{11E9065D-53DC-41C7-9F6C-DD5804FA9A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5" y="3804"/>
                <a:ext cx="481" cy="513"/>
              </a:xfrm>
              <a:custGeom>
                <a:avLst/>
                <a:gdLst>
                  <a:gd name="T0" fmla="*/ 124 w 235"/>
                  <a:gd name="T1" fmla="*/ 251 h 251"/>
                  <a:gd name="T2" fmla="*/ 148 w 235"/>
                  <a:gd name="T3" fmla="*/ 239 h 251"/>
                  <a:gd name="T4" fmla="*/ 167 w 235"/>
                  <a:gd name="T5" fmla="*/ 191 h 251"/>
                  <a:gd name="T6" fmla="*/ 191 w 235"/>
                  <a:gd name="T7" fmla="*/ 171 h 251"/>
                  <a:gd name="T8" fmla="*/ 215 w 235"/>
                  <a:gd name="T9" fmla="*/ 116 h 251"/>
                  <a:gd name="T10" fmla="*/ 235 w 235"/>
                  <a:gd name="T11" fmla="*/ 80 h 251"/>
                  <a:gd name="T12" fmla="*/ 227 w 235"/>
                  <a:gd name="T13" fmla="*/ 68 h 251"/>
                  <a:gd name="T14" fmla="*/ 227 w 235"/>
                  <a:gd name="T15" fmla="*/ 48 h 251"/>
                  <a:gd name="T16" fmla="*/ 215 w 235"/>
                  <a:gd name="T17" fmla="*/ 48 h 251"/>
                  <a:gd name="T18" fmla="*/ 203 w 235"/>
                  <a:gd name="T19" fmla="*/ 36 h 251"/>
                  <a:gd name="T20" fmla="*/ 179 w 235"/>
                  <a:gd name="T21" fmla="*/ 24 h 251"/>
                  <a:gd name="T22" fmla="*/ 167 w 235"/>
                  <a:gd name="T23" fmla="*/ 12 h 251"/>
                  <a:gd name="T24" fmla="*/ 136 w 235"/>
                  <a:gd name="T25" fmla="*/ 0 h 251"/>
                  <a:gd name="T26" fmla="*/ 100 w 235"/>
                  <a:gd name="T27" fmla="*/ 0 h 251"/>
                  <a:gd name="T28" fmla="*/ 68 w 235"/>
                  <a:gd name="T29" fmla="*/ 24 h 251"/>
                  <a:gd name="T30" fmla="*/ 0 w 235"/>
                  <a:gd name="T31" fmla="*/ 124 h 251"/>
                  <a:gd name="T32" fmla="*/ 0 w 235"/>
                  <a:gd name="T33" fmla="*/ 136 h 251"/>
                  <a:gd name="T34" fmla="*/ 24 w 235"/>
                  <a:gd name="T35" fmla="*/ 136 h 251"/>
                  <a:gd name="T36" fmla="*/ 68 w 235"/>
                  <a:gd name="T37" fmla="*/ 160 h 251"/>
                  <a:gd name="T38" fmla="*/ 80 w 235"/>
                  <a:gd name="T39" fmla="*/ 160 h 251"/>
                  <a:gd name="T40" fmla="*/ 124 w 235"/>
                  <a:gd name="T41" fmla="*/ 203 h 251"/>
                  <a:gd name="T42" fmla="*/ 136 w 235"/>
                  <a:gd name="T43" fmla="*/ 191 h 251"/>
                  <a:gd name="T44" fmla="*/ 136 w 235"/>
                  <a:gd name="T45" fmla="*/ 215 h 251"/>
                  <a:gd name="T46" fmla="*/ 124 w 235"/>
                  <a:gd name="T47" fmla="*/ 227 h 251"/>
                  <a:gd name="T48" fmla="*/ 124 w 235"/>
                  <a:gd name="T49" fmla="*/ 251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5" h="251">
                    <a:moveTo>
                      <a:pt x="124" y="251"/>
                    </a:moveTo>
                    <a:lnTo>
                      <a:pt x="148" y="239"/>
                    </a:lnTo>
                    <a:lnTo>
                      <a:pt x="167" y="191"/>
                    </a:lnTo>
                    <a:lnTo>
                      <a:pt x="191" y="171"/>
                    </a:lnTo>
                    <a:lnTo>
                      <a:pt x="215" y="116"/>
                    </a:lnTo>
                    <a:lnTo>
                      <a:pt x="235" y="80"/>
                    </a:lnTo>
                    <a:lnTo>
                      <a:pt x="227" y="68"/>
                    </a:lnTo>
                    <a:lnTo>
                      <a:pt x="227" y="48"/>
                    </a:lnTo>
                    <a:lnTo>
                      <a:pt x="215" y="48"/>
                    </a:lnTo>
                    <a:lnTo>
                      <a:pt x="203" y="36"/>
                    </a:lnTo>
                    <a:lnTo>
                      <a:pt x="179" y="24"/>
                    </a:lnTo>
                    <a:lnTo>
                      <a:pt x="167" y="12"/>
                    </a:lnTo>
                    <a:lnTo>
                      <a:pt x="136" y="0"/>
                    </a:lnTo>
                    <a:lnTo>
                      <a:pt x="100" y="0"/>
                    </a:lnTo>
                    <a:lnTo>
                      <a:pt x="68" y="24"/>
                    </a:lnTo>
                    <a:lnTo>
                      <a:pt x="0" y="124"/>
                    </a:lnTo>
                    <a:lnTo>
                      <a:pt x="0" y="136"/>
                    </a:lnTo>
                    <a:lnTo>
                      <a:pt x="24" y="136"/>
                    </a:lnTo>
                    <a:lnTo>
                      <a:pt x="68" y="160"/>
                    </a:lnTo>
                    <a:lnTo>
                      <a:pt x="80" y="160"/>
                    </a:lnTo>
                    <a:lnTo>
                      <a:pt x="124" y="203"/>
                    </a:lnTo>
                    <a:lnTo>
                      <a:pt x="136" y="191"/>
                    </a:lnTo>
                    <a:lnTo>
                      <a:pt x="136" y="215"/>
                    </a:lnTo>
                    <a:lnTo>
                      <a:pt x="124" y="227"/>
                    </a:lnTo>
                    <a:lnTo>
                      <a:pt x="124" y="251"/>
                    </a:lnTo>
                    <a:close/>
                  </a:path>
                </a:pathLst>
              </a:custGeom>
              <a:noFill/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4" name="Freeform 6">
                <a:extLst>
                  <a:ext uri="{FF2B5EF4-FFF2-40B4-BE49-F238E27FC236}">
                    <a16:creationId xmlns:a16="http://schemas.microsoft.com/office/drawing/2014/main" id="{9E4E2D29-1060-4E91-9374-8460BC6FFA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3716"/>
                <a:ext cx="350" cy="251"/>
              </a:xfrm>
              <a:custGeom>
                <a:avLst/>
                <a:gdLst>
                  <a:gd name="T0" fmla="*/ 135 w 171"/>
                  <a:gd name="T1" fmla="*/ 123 h 123"/>
                  <a:gd name="T2" fmla="*/ 159 w 171"/>
                  <a:gd name="T3" fmla="*/ 91 h 123"/>
                  <a:gd name="T4" fmla="*/ 171 w 171"/>
                  <a:gd name="T5" fmla="*/ 43 h 123"/>
                  <a:gd name="T6" fmla="*/ 171 w 171"/>
                  <a:gd name="T7" fmla="*/ 12 h 123"/>
                  <a:gd name="T8" fmla="*/ 159 w 171"/>
                  <a:gd name="T9" fmla="*/ 12 h 123"/>
                  <a:gd name="T10" fmla="*/ 135 w 171"/>
                  <a:gd name="T11" fmla="*/ 0 h 123"/>
                  <a:gd name="T12" fmla="*/ 115 w 171"/>
                  <a:gd name="T13" fmla="*/ 0 h 123"/>
                  <a:gd name="T14" fmla="*/ 91 w 171"/>
                  <a:gd name="T15" fmla="*/ 12 h 123"/>
                  <a:gd name="T16" fmla="*/ 79 w 171"/>
                  <a:gd name="T17" fmla="*/ 24 h 123"/>
                  <a:gd name="T18" fmla="*/ 36 w 171"/>
                  <a:gd name="T19" fmla="*/ 12 h 123"/>
                  <a:gd name="T20" fmla="*/ 0 w 171"/>
                  <a:gd name="T21" fmla="*/ 12 h 123"/>
                  <a:gd name="T22" fmla="*/ 0 w 171"/>
                  <a:gd name="T23" fmla="*/ 43 h 123"/>
                  <a:gd name="T24" fmla="*/ 36 w 171"/>
                  <a:gd name="T25" fmla="*/ 43 h 123"/>
                  <a:gd name="T26" fmla="*/ 67 w 171"/>
                  <a:gd name="T27" fmla="*/ 55 h 123"/>
                  <a:gd name="T28" fmla="*/ 79 w 171"/>
                  <a:gd name="T29" fmla="*/ 67 h 123"/>
                  <a:gd name="T30" fmla="*/ 103 w 171"/>
                  <a:gd name="T31" fmla="*/ 79 h 123"/>
                  <a:gd name="T32" fmla="*/ 115 w 171"/>
                  <a:gd name="T33" fmla="*/ 91 h 123"/>
                  <a:gd name="T34" fmla="*/ 127 w 171"/>
                  <a:gd name="T35" fmla="*/ 91 h 123"/>
                  <a:gd name="T36" fmla="*/ 127 w 171"/>
                  <a:gd name="T37" fmla="*/ 111 h 123"/>
                  <a:gd name="T38" fmla="*/ 135 w 171"/>
                  <a:gd name="T3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123">
                    <a:moveTo>
                      <a:pt x="135" y="123"/>
                    </a:moveTo>
                    <a:lnTo>
                      <a:pt x="159" y="91"/>
                    </a:lnTo>
                    <a:lnTo>
                      <a:pt x="171" y="43"/>
                    </a:lnTo>
                    <a:lnTo>
                      <a:pt x="171" y="12"/>
                    </a:lnTo>
                    <a:lnTo>
                      <a:pt x="159" y="12"/>
                    </a:lnTo>
                    <a:lnTo>
                      <a:pt x="135" y="0"/>
                    </a:lnTo>
                    <a:lnTo>
                      <a:pt x="115" y="0"/>
                    </a:lnTo>
                    <a:lnTo>
                      <a:pt x="91" y="12"/>
                    </a:lnTo>
                    <a:lnTo>
                      <a:pt x="79" y="24"/>
                    </a:lnTo>
                    <a:lnTo>
                      <a:pt x="36" y="12"/>
                    </a:lnTo>
                    <a:lnTo>
                      <a:pt x="0" y="12"/>
                    </a:lnTo>
                    <a:lnTo>
                      <a:pt x="0" y="43"/>
                    </a:lnTo>
                    <a:lnTo>
                      <a:pt x="36" y="43"/>
                    </a:lnTo>
                    <a:lnTo>
                      <a:pt x="67" y="55"/>
                    </a:lnTo>
                    <a:lnTo>
                      <a:pt x="79" y="67"/>
                    </a:lnTo>
                    <a:lnTo>
                      <a:pt x="103" y="79"/>
                    </a:lnTo>
                    <a:lnTo>
                      <a:pt x="115" y="91"/>
                    </a:lnTo>
                    <a:lnTo>
                      <a:pt x="127" y="91"/>
                    </a:lnTo>
                    <a:lnTo>
                      <a:pt x="127" y="111"/>
                    </a:lnTo>
                    <a:lnTo>
                      <a:pt x="135" y="123"/>
                    </a:lnTo>
                    <a:close/>
                  </a:path>
                </a:pathLst>
              </a:custGeom>
              <a:noFill/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5" name="Freeform 7">
                <a:extLst>
                  <a:ext uri="{FF2B5EF4-FFF2-40B4-BE49-F238E27FC236}">
                    <a16:creationId xmlns:a16="http://schemas.microsoft.com/office/drawing/2014/main" id="{F2583D32-5D6B-441A-95C1-BEDC62ACF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4" y="3462"/>
                <a:ext cx="464" cy="303"/>
              </a:xfrm>
              <a:custGeom>
                <a:avLst/>
                <a:gdLst>
                  <a:gd name="T0" fmla="*/ 32 w 227"/>
                  <a:gd name="T1" fmla="*/ 136 h 148"/>
                  <a:gd name="T2" fmla="*/ 68 w 227"/>
                  <a:gd name="T3" fmla="*/ 136 h 148"/>
                  <a:gd name="T4" fmla="*/ 111 w 227"/>
                  <a:gd name="T5" fmla="*/ 148 h 148"/>
                  <a:gd name="T6" fmla="*/ 123 w 227"/>
                  <a:gd name="T7" fmla="*/ 136 h 148"/>
                  <a:gd name="T8" fmla="*/ 147 w 227"/>
                  <a:gd name="T9" fmla="*/ 124 h 148"/>
                  <a:gd name="T10" fmla="*/ 167 w 227"/>
                  <a:gd name="T11" fmla="*/ 124 h 148"/>
                  <a:gd name="T12" fmla="*/ 191 w 227"/>
                  <a:gd name="T13" fmla="*/ 136 h 148"/>
                  <a:gd name="T14" fmla="*/ 203 w 227"/>
                  <a:gd name="T15" fmla="*/ 136 h 148"/>
                  <a:gd name="T16" fmla="*/ 203 w 227"/>
                  <a:gd name="T17" fmla="*/ 112 h 148"/>
                  <a:gd name="T18" fmla="*/ 227 w 227"/>
                  <a:gd name="T19" fmla="*/ 88 h 148"/>
                  <a:gd name="T20" fmla="*/ 215 w 227"/>
                  <a:gd name="T21" fmla="*/ 88 h 148"/>
                  <a:gd name="T22" fmla="*/ 191 w 227"/>
                  <a:gd name="T23" fmla="*/ 68 h 148"/>
                  <a:gd name="T24" fmla="*/ 179 w 227"/>
                  <a:gd name="T25" fmla="*/ 68 h 148"/>
                  <a:gd name="T26" fmla="*/ 159 w 227"/>
                  <a:gd name="T27" fmla="*/ 32 h 148"/>
                  <a:gd name="T28" fmla="*/ 147 w 227"/>
                  <a:gd name="T29" fmla="*/ 20 h 148"/>
                  <a:gd name="T30" fmla="*/ 135 w 227"/>
                  <a:gd name="T31" fmla="*/ 12 h 148"/>
                  <a:gd name="T32" fmla="*/ 99 w 227"/>
                  <a:gd name="T33" fmla="*/ 12 h 148"/>
                  <a:gd name="T34" fmla="*/ 68 w 227"/>
                  <a:gd name="T35" fmla="*/ 0 h 148"/>
                  <a:gd name="T36" fmla="*/ 44 w 227"/>
                  <a:gd name="T37" fmla="*/ 0 h 148"/>
                  <a:gd name="T38" fmla="*/ 32 w 227"/>
                  <a:gd name="T39" fmla="*/ 12 h 148"/>
                  <a:gd name="T40" fmla="*/ 12 w 227"/>
                  <a:gd name="T41" fmla="*/ 44 h 148"/>
                  <a:gd name="T42" fmla="*/ 12 w 227"/>
                  <a:gd name="T43" fmla="*/ 68 h 148"/>
                  <a:gd name="T44" fmla="*/ 12 w 227"/>
                  <a:gd name="T45" fmla="*/ 88 h 148"/>
                  <a:gd name="T46" fmla="*/ 0 w 227"/>
                  <a:gd name="T47" fmla="*/ 100 h 148"/>
                  <a:gd name="T48" fmla="*/ 0 w 227"/>
                  <a:gd name="T49" fmla="*/ 112 h 148"/>
                  <a:gd name="T50" fmla="*/ 24 w 227"/>
                  <a:gd name="T51" fmla="*/ 124 h 148"/>
                  <a:gd name="T52" fmla="*/ 32 w 227"/>
                  <a:gd name="T53" fmla="*/ 136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7" h="148">
                    <a:moveTo>
                      <a:pt x="32" y="136"/>
                    </a:moveTo>
                    <a:lnTo>
                      <a:pt x="68" y="136"/>
                    </a:lnTo>
                    <a:lnTo>
                      <a:pt x="111" y="148"/>
                    </a:lnTo>
                    <a:lnTo>
                      <a:pt x="123" y="136"/>
                    </a:lnTo>
                    <a:lnTo>
                      <a:pt x="147" y="124"/>
                    </a:lnTo>
                    <a:lnTo>
                      <a:pt x="167" y="124"/>
                    </a:lnTo>
                    <a:lnTo>
                      <a:pt x="191" y="136"/>
                    </a:lnTo>
                    <a:lnTo>
                      <a:pt x="203" y="136"/>
                    </a:lnTo>
                    <a:lnTo>
                      <a:pt x="203" y="112"/>
                    </a:lnTo>
                    <a:lnTo>
                      <a:pt x="227" y="88"/>
                    </a:lnTo>
                    <a:lnTo>
                      <a:pt x="215" y="88"/>
                    </a:lnTo>
                    <a:lnTo>
                      <a:pt x="191" y="68"/>
                    </a:lnTo>
                    <a:lnTo>
                      <a:pt x="179" y="68"/>
                    </a:lnTo>
                    <a:lnTo>
                      <a:pt x="159" y="32"/>
                    </a:lnTo>
                    <a:lnTo>
                      <a:pt x="147" y="20"/>
                    </a:lnTo>
                    <a:lnTo>
                      <a:pt x="135" y="12"/>
                    </a:lnTo>
                    <a:lnTo>
                      <a:pt x="99" y="12"/>
                    </a:lnTo>
                    <a:lnTo>
                      <a:pt x="68" y="0"/>
                    </a:lnTo>
                    <a:lnTo>
                      <a:pt x="44" y="0"/>
                    </a:lnTo>
                    <a:lnTo>
                      <a:pt x="32" y="12"/>
                    </a:lnTo>
                    <a:lnTo>
                      <a:pt x="12" y="44"/>
                    </a:lnTo>
                    <a:lnTo>
                      <a:pt x="12" y="68"/>
                    </a:lnTo>
                    <a:lnTo>
                      <a:pt x="12" y="88"/>
                    </a:lnTo>
                    <a:lnTo>
                      <a:pt x="0" y="100"/>
                    </a:lnTo>
                    <a:lnTo>
                      <a:pt x="0" y="112"/>
                    </a:lnTo>
                    <a:lnTo>
                      <a:pt x="24" y="124"/>
                    </a:lnTo>
                    <a:lnTo>
                      <a:pt x="32" y="136"/>
                    </a:lnTo>
                    <a:close/>
                  </a:path>
                </a:pathLst>
              </a:custGeom>
              <a:noFill/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6" name="Freeform 8">
                <a:extLst>
                  <a:ext uri="{FF2B5EF4-FFF2-40B4-BE49-F238E27FC236}">
                    <a16:creationId xmlns:a16="http://schemas.microsoft.com/office/drawing/2014/main" id="{539282AD-7ED5-4B32-991D-3441FCEAF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" y="3251"/>
                <a:ext cx="601" cy="391"/>
              </a:xfrm>
              <a:custGeom>
                <a:avLst/>
                <a:gdLst>
                  <a:gd name="T0" fmla="*/ 282 w 294"/>
                  <a:gd name="T1" fmla="*/ 123 h 191"/>
                  <a:gd name="T2" fmla="*/ 282 w 294"/>
                  <a:gd name="T3" fmla="*/ 115 h 191"/>
                  <a:gd name="T4" fmla="*/ 294 w 294"/>
                  <a:gd name="T5" fmla="*/ 103 h 191"/>
                  <a:gd name="T6" fmla="*/ 270 w 294"/>
                  <a:gd name="T7" fmla="*/ 103 h 191"/>
                  <a:gd name="T8" fmla="*/ 250 w 294"/>
                  <a:gd name="T9" fmla="*/ 103 h 191"/>
                  <a:gd name="T10" fmla="*/ 226 w 294"/>
                  <a:gd name="T11" fmla="*/ 91 h 191"/>
                  <a:gd name="T12" fmla="*/ 215 w 294"/>
                  <a:gd name="T13" fmla="*/ 68 h 191"/>
                  <a:gd name="T14" fmla="*/ 215 w 294"/>
                  <a:gd name="T15" fmla="*/ 56 h 191"/>
                  <a:gd name="T16" fmla="*/ 203 w 294"/>
                  <a:gd name="T17" fmla="*/ 48 h 191"/>
                  <a:gd name="T18" fmla="*/ 203 w 294"/>
                  <a:gd name="T19" fmla="*/ 24 h 191"/>
                  <a:gd name="T20" fmla="*/ 191 w 294"/>
                  <a:gd name="T21" fmla="*/ 12 h 191"/>
                  <a:gd name="T22" fmla="*/ 171 w 294"/>
                  <a:gd name="T23" fmla="*/ 0 h 191"/>
                  <a:gd name="T24" fmla="*/ 135 w 294"/>
                  <a:gd name="T25" fmla="*/ 12 h 191"/>
                  <a:gd name="T26" fmla="*/ 115 w 294"/>
                  <a:gd name="T27" fmla="*/ 0 h 191"/>
                  <a:gd name="T28" fmla="*/ 79 w 294"/>
                  <a:gd name="T29" fmla="*/ 0 h 191"/>
                  <a:gd name="T30" fmla="*/ 55 w 294"/>
                  <a:gd name="T31" fmla="*/ 36 h 191"/>
                  <a:gd name="T32" fmla="*/ 36 w 294"/>
                  <a:gd name="T33" fmla="*/ 68 h 191"/>
                  <a:gd name="T34" fmla="*/ 12 w 294"/>
                  <a:gd name="T35" fmla="*/ 91 h 191"/>
                  <a:gd name="T36" fmla="*/ 0 w 294"/>
                  <a:gd name="T37" fmla="*/ 103 h 191"/>
                  <a:gd name="T38" fmla="*/ 24 w 294"/>
                  <a:gd name="T39" fmla="*/ 103 h 191"/>
                  <a:gd name="T40" fmla="*/ 55 w 294"/>
                  <a:gd name="T41" fmla="*/ 115 h 191"/>
                  <a:gd name="T42" fmla="*/ 91 w 294"/>
                  <a:gd name="T43" fmla="*/ 115 h 191"/>
                  <a:gd name="T44" fmla="*/ 103 w 294"/>
                  <a:gd name="T45" fmla="*/ 123 h 191"/>
                  <a:gd name="T46" fmla="*/ 115 w 294"/>
                  <a:gd name="T47" fmla="*/ 135 h 191"/>
                  <a:gd name="T48" fmla="*/ 135 w 294"/>
                  <a:gd name="T49" fmla="*/ 171 h 191"/>
                  <a:gd name="T50" fmla="*/ 147 w 294"/>
                  <a:gd name="T51" fmla="*/ 171 h 191"/>
                  <a:gd name="T52" fmla="*/ 171 w 294"/>
                  <a:gd name="T53" fmla="*/ 191 h 191"/>
                  <a:gd name="T54" fmla="*/ 183 w 294"/>
                  <a:gd name="T55" fmla="*/ 191 h 191"/>
                  <a:gd name="T56" fmla="*/ 191 w 294"/>
                  <a:gd name="T57" fmla="*/ 183 h 191"/>
                  <a:gd name="T58" fmla="*/ 226 w 294"/>
                  <a:gd name="T59" fmla="*/ 159 h 191"/>
                  <a:gd name="T60" fmla="*/ 258 w 294"/>
                  <a:gd name="T61" fmla="*/ 135 h 191"/>
                  <a:gd name="T62" fmla="*/ 282 w 294"/>
                  <a:gd name="T63" fmla="*/ 123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4" h="191">
                    <a:moveTo>
                      <a:pt x="282" y="123"/>
                    </a:moveTo>
                    <a:lnTo>
                      <a:pt x="282" y="115"/>
                    </a:lnTo>
                    <a:lnTo>
                      <a:pt x="294" y="103"/>
                    </a:lnTo>
                    <a:lnTo>
                      <a:pt x="270" y="103"/>
                    </a:lnTo>
                    <a:lnTo>
                      <a:pt x="250" y="103"/>
                    </a:lnTo>
                    <a:lnTo>
                      <a:pt x="226" y="91"/>
                    </a:lnTo>
                    <a:lnTo>
                      <a:pt x="215" y="68"/>
                    </a:lnTo>
                    <a:lnTo>
                      <a:pt x="215" y="56"/>
                    </a:lnTo>
                    <a:lnTo>
                      <a:pt x="203" y="48"/>
                    </a:lnTo>
                    <a:lnTo>
                      <a:pt x="203" y="24"/>
                    </a:lnTo>
                    <a:lnTo>
                      <a:pt x="191" y="12"/>
                    </a:lnTo>
                    <a:lnTo>
                      <a:pt x="171" y="0"/>
                    </a:lnTo>
                    <a:lnTo>
                      <a:pt x="135" y="12"/>
                    </a:lnTo>
                    <a:lnTo>
                      <a:pt x="115" y="0"/>
                    </a:lnTo>
                    <a:lnTo>
                      <a:pt x="79" y="0"/>
                    </a:lnTo>
                    <a:lnTo>
                      <a:pt x="55" y="36"/>
                    </a:lnTo>
                    <a:lnTo>
                      <a:pt x="36" y="68"/>
                    </a:lnTo>
                    <a:lnTo>
                      <a:pt x="12" y="91"/>
                    </a:lnTo>
                    <a:lnTo>
                      <a:pt x="0" y="103"/>
                    </a:lnTo>
                    <a:lnTo>
                      <a:pt x="24" y="103"/>
                    </a:lnTo>
                    <a:lnTo>
                      <a:pt x="55" y="115"/>
                    </a:lnTo>
                    <a:lnTo>
                      <a:pt x="91" y="115"/>
                    </a:lnTo>
                    <a:lnTo>
                      <a:pt x="103" y="123"/>
                    </a:lnTo>
                    <a:lnTo>
                      <a:pt x="115" y="135"/>
                    </a:lnTo>
                    <a:lnTo>
                      <a:pt x="135" y="171"/>
                    </a:lnTo>
                    <a:lnTo>
                      <a:pt x="147" y="171"/>
                    </a:lnTo>
                    <a:lnTo>
                      <a:pt x="171" y="191"/>
                    </a:lnTo>
                    <a:lnTo>
                      <a:pt x="183" y="191"/>
                    </a:lnTo>
                    <a:lnTo>
                      <a:pt x="191" y="183"/>
                    </a:lnTo>
                    <a:lnTo>
                      <a:pt x="226" y="159"/>
                    </a:lnTo>
                    <a:lnTo>
                      <a:pt x="258" y="135"/>
                    </a:lnTo>
                    <a:lnTo>
                      <a:pt x="282" y="123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7" name="Freeform 9">
                <a:extLst>
                  <a:ext uri="{FF2B5EF4-FFF2-40B4-BE49-F238E27FC236}">
                    <a16:creationId xmlns:a16="http://schemas.microsoft.com/office/drawing/2014/main" id="{7937258F-ED53-4E4C-AA48-D26A83C0B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6" y="3325"/>
                <a:ext cx="326" cy="178"/>
              </a:xfrm>
              <a:custGeom>
                <a:avLst/>
                <a:gdLst>
                  <a:gd name="T0" fmla="*/ 12 w 159"/>
                  <a:gd name="T1" fmla="*/ 87 h 87"/>
                  <a:gd name="T2" fmla="*/ 12 w 159"/>
                  <a:gd name="T3" fmla="*/ 79 h 87"/>
                  <a:gd name="T4" fmla="*/ 24 w 159"/>
                  <a:gd name="T5" fmla="*/ 67 h 87"/>
                  <a:gd name="T6" fmla="*/ 0 w 159"/>
                  <a:gd name="T7" fmla="*/ 67 h 87"/>
                  <a:gd name="T8" fmla="*/ 24 w 159"/>
                  <a:gd name="T9" fmla="*/ 55 h 87"/>
                  <a:gd name="T10" fmla="*/ 48 w 159"/>
                  <a:gd name="T11" fmla="*/ 43 h 87"/>
                  <a:gd name="T12" fmla="*/ 68 w 159"/>
                  <a:gd name="T13" fmla="*/ 43 h 87"/>
                  <a:gd name="T14" fmla="*/ 92 w 159"/>
                  <a:gd name="T15" fmla="*/ 32 h 87"/>
                  <a:gd name="T16" fmla="*/ 104 w 159"/>
                  <a:gd name="T17" fmla="*/ 12 h 87"/>
                  <a:gd name="T18" fmla="*/ 116 w 159"/>
                  <a:gd name="T19" fmla="*/ 0 h 87"/>
                  <a:gd name="T20" fmla="*/ 124 w 159"/>
                  <a:gd name="T21" fmla="*/ 20 h 87"/>
                  <a:gd name="T22" fmla="*/ 159 w 159"/>
                  <a:gd name="T23" fmla="*/ 20 h 87"/>
                  <a:gd name="T24" fmla="*/ 147 w 159"/>
                  <a:gd name="T25" fmla="*/ 32 h 87"/>
                  <a:gd name="T26" fmla="*/ 147 w 159"/>
                  <a:gd name="T27" fmla="*/ 43 h 87"/>
                  <a:gd name="T28" fmla="*/ 124 w 159"/>
                  <a:gd name="T29" fmla="*/ 55 h 87"/>
                  <a:gd name="T30" fmla="*/ 116 w 159"/>
                  <a:gd name="T31" fmla="*/ 79 h 87"/>
                  <a:gd name="T32" fmla="*/ 56 w 159"/>
                  <a:gd name="T33" fmla="*/ 79 h 87"/>
                  <a:gd name="T34" fmla="*/ 12 w 159"/>
                  <a:gd name="T3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9" h="87">
                    <a:moveTo>
                      <a:pt x="12" y="87"/>
                    </a:moveTo>
                    <a:lnTo>
                      <a:pt x="12" y="79"/>
                    </a:lnTo>
                    <a:lnTo>
                      <a:pt x="24" y="67"/>
                    </a:lnTo>
                    <a:lnTo>
                      <a:pt x="0" y="67"/>
                    </a:lnTo>
                    <a:lnTo>
                      <a:pt x="24" y="55"/>
                    </a:lnTo>
                    <a:lnTo>
                      <a:pt x="48" y="43"/>
                    </a:lnTo>
                    <a:lnTo>
                      <a:pt x="68" y="43"/>
                    </a:lnTo>
                    <a:lnTo>
                      <a:pt x="92" y="32"/>
                    </a:lnTo>
                    <a:lnTo>
                      <a:pt x="104" y="12"/>
                    </a:lnTo>
                    <a:lnTo>
                      <a:pt x="116" y="0"/>
                    </a:lnTo>
                    <a:lnTo>
                      <a:pt x="124" y="20"/>
                    </a:lnTo>
                    <a:lnTo>
                      <a:pt x="159" y="20"/>
                    </a:lnTo>
                    <a:lnTo>
                      <a:pt x="147" y="32"/>
                    </a:lnTo>
                    <a:lnTo>
                      <a:pt x="147" y="43"/>
                    </a:lnTo>
                    <a:lnTo>
                      <a:pt x="124" y="55"/>
                    </a:lnTo>
                    <a:lnTo>
                      <a:pt x="116" y="79"/>
                    </a:lnTo>
                    <a:lnTo>
                      <a:pt x="56" y="79"/>
                    </a:lnTo>
                    <a:lnTo>
                      <a:pt x="12" y="87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8" name="Freeform 10">
                <a:extLst>
                  <a:ext uri="{FF2B5EF4-FFF2-40B4-BE49-F238E27FC236}">
                    <a16:creationId xmlns:a16="http://schemas.microsoft.com/office/drawing/2014/main" id="{72C7BBFD-7916-4923-8415-B7180FC0B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4" y="3112"/>
                <a:ext cx="178" cy="254"/>
              </a:xfrm>
              <a:custGeom>
                <a:avLst/>
                <a:gdLst>
                  <a:gd name="T0" fmla="*/ 43 w 87"/>
                  <a:gd name="T1" fmla="*/ 124 h 124"/>
                  <a:gd name="T2" fmla="*/ 67 w 87"/>
                  <a:gd name="T3" fmla="*/ 80 h 124"/>
                  <a:gd name="T4" fmla="*/ 75 w 87"/>
                  <a:gd name="T5" fmla="*/ 36 h 124"/>
                  <a:gd name="T6" fmla="*/ 87 w 87"/>
                  <a:gd name="T7" fmla="*/ 12 h 124"/>
                  <a:gd name="T8" fmla="*/ 75 w 87"/>
                  <a:gd name="T9" fmla="*/ 0 h 124"/>
                  <a:gd name="T10" fmla="*/ 55 w 87"/>
                  <a:gd name="T11" fmla="*/ 0 h 124"/>
                  <a:gd name="T12" fmla="*/ 43 w 87"/>
                  <a:gd name="T13" fmla="*/ 12 h 124"/>
                  <a:gd name="T14" fmla="*/ 43 w 87"/>
                  <a:gd name="T15" fmla="*/ 24 h 124"/>
                  <a:gd name="T16" fmla="*/ 31 w 87"/>
                  <a:gd name="T17" fmla="*/ 48 h 124"/>
                  <a:gd name="T18" fmla="*/ 31 w 87"/>
                  <a:gd name="T19" fmla="*/ 56 h 124"/>
                  <a:gd name="T20" fmla="*/ 8 w 87"/>
                  <a:gd name="T21" fmla="*/ 80 h 124"/>
                  <a:gd name="T22" fmla="*/ 0 w 87"/>
                  <a:gd name="T23" fmla="*/ 104 h 124"/>
                  <a:gd name="T24" fmla="*/ 8 w 87"/>
                  <a:gd name="T25" fmla="*/ 124 h 124"/>
                  <a:gd name="T26" fmla="*/ 43 w 87"/>
                  <a:gd name="T27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7" h="124">
                    <a:moveTo>
                      <a:pt x="43" y="124"/>
                    </a:moveTo>
                    <a:lnTo>
                      <a:pt x="67" y="80"/>
                    </a:lnTo>
                    <a:lnTo>
                      <a:pt x="75" y="36"/>
                    </a:lnTo>
                    <a:lnTo>
                      <a:pt x="87" y="12"/>
                    </a:lnTo>
                    <a:lnTo>
                      <a:pt x="75" y="0"/>
                    </a:lnTo>
                    <a:lnTo>
                      <a:pt x="55" y="0"/>
                    </a:lnTo>
                    <a:lnTo>
                      <a:pt x="43" y="12"/>
                    </a:lnTo>
                    <a:lnTo>
                      <a:pt x="43" y="24"/>
                    </a:lnTo>
                    <a:lnTo>
                      <a:pt x="31" y="48"/>
                    </a:lnTo>
                    <a:lnTo>
                      <a:pt x="31" y="56"/>
                    </a:lnTo>
                    <a:lnTo>
                      <a:pt x="8" y="80"/>
                    </a:lnTo>
                    <a:lnTo>
                      <a:pt x="0" y="104"/>
                    </a:lnTo>
                    <a:lnTo>
                      <a:pt x="8" y="124"/>
                    </a:lnTo>
                    <a:lnTo>
                      <a:pt x="43" y="124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39" name="Freeform 11">
                <a:extLst>
                  <a:ext uri="{FF2B5EF4-FFF2-40B4-BE49-F238E27FC236}">
                    <a16:creationId xmlns:a16="http://schemas.microsoft.com/office/drawing/2014/main" id="{ED935BD9-F614-40CB-91B1-BBDF1FEA9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6" y="2861"/>
                <a:ext cx="806" cy="601"/>
              </a:xfrm>
              <a:custGeom>
                <a:avLst/>
                <a:gdLst>
                  <a:gd name="T0" fmla="*/ 382 w 394"/>
                  <a:gd name="T1" fmla="*/ 111 h 294"/>
                  <a:gd name="T2" fmla="*/ 374 w 394"/>
                  <a:gd name="T3" fmla="*/ 103 h 294"/>
                  <a:gd name="T4" fmla="*/ 382 w 394"/>
                  <a:gd name="T5" fmla="*/ 80 h 294"/>
                  <a:gd name="T6" fmla="*/ 394 w 394"/>
                  <a:gd name="T7" fmla="*/ 68 h 294"/>
                  <a:gd name="T8" fmla="*/ 394 w 394"/>
                  <a:gd name="T9" fmla="*/ 56 h 294"/>
                  <a:gd name="T10" fmla="*/ 362 w 394"/>
                  <a:gd name="T11" fmla="*/ 44 h 294"/>
                  <a:gd name="T12" fmla="*/ 350 w 394"/>
                  <a:gd name="T13" fmla="*/ 44 h 294"/>
                  <a:gd name="T14" fmla="*/ 326 w 394"/>
                  <a:gd name="T15" fmla="*/ 24 h 294"/>
                  <a:gd name="T16" fmla="*/ 307 w 394"/>
                  <a:gd name="T17" fmla="*/ 24 h 294"/>
                  <a:gd name="T18" fmla="*/ 283 w 394"/>
                  <a:gd name="T19" fmla="*/ 12 h 294"/>
                  <a:gd name="T20" fmla="*/ 259 w 394"/>
                  <a:gd name="T21" fmla="*/ 12 h 294"/>
                  <a:gd name="T22" fmla="*/ 239 w 394"/>
                  <a:gd name="T23" fmla="*/ 0 h 294"/>
                  <a:gd name="T24" fmla="*/ 203 w 394"/>
                  <a:gd name="T25" fmla="*/ 0 h 294"/>
                  <a:gd name="T26" fmla="*/ 191 w 394"/>
                  <a:gd name="T27" fmla="*/ 12 h 294"/>
                  <a:gd name="T28" fmla="*/ 171 w 394"/>
                  <a:gd name="T29" fmla="*/ 24 h 294"/>
                  <a:gd name="T30" fmla="*/ 147 w 394"/>
                  <a:gd name="T31" fmla="*/ 12 h 294"/>
                  <a:gd name="T32" fmla="*/ 136 w 394"/>
                  <a:gd name="T33" fmla="*/ 36 h 294"/>
                  <a:gd name="T34" fmla="*/ 124 w 394"/>
                  <a:gd name="T35" fmla="*/ 44 h 294"/>
                  <a:gd name="T36" fmla="*/ 124 w 394"/>
                  <a:gd name="T37" fmla="*/ 68 h 294"/>
                  <a:gd name="T38" fmla="*/ 112 w 394"/>
                  <a:gd name="T39" fmla="*/ 80 h 294"/>
                  <a:gd name="T40" fmla="*/ 124 w 394"/>
                  <a:gd name="T41" fmla="*/ 103 h 294"/>
                  <a:gd name="T42" fmla="*/ 124 w 394"/>
                  <a:gd name="T43" fmla="*/ 111 h 294"/>
                  <a:gd name="T44" fmla="*/ 104 w 394"/>
                  <a:gd name="T45" fmla="*/ 135 h 294"/>
                  <a:gd name="T46" fmla="*/ 56 w 394"/>
                  <a:gd name="T47" fmla="*/ 135 h 294"/>
                  <a:gd name="T48" fmla="*/ 24 w 394"/>
                  <a:gd name="T49" fmla="*/ 147 h 294"/>
                  <a:gd name="T50" fmla="*/ 0 w 394"/>
                  <a:gd name="T51" fmla="*/ 171 h 294"/>
                  <a:gd name="T52" fmla="*/ 0 w 394"/>
                  <a:gd name="T53" fmla="*/ 191 h 294"/>
                  <a:gd name="T54" fmla="*/ 36 w 394"/>
                  <a:gd name="T55" fmla="*/ 191 h 294"/>
                  <a:gd name="T56" fmla="*/ 56 w 394"/>
                  <a:gd name="T57" fmla="*/ 203 h 294"/>
                  <a:gd name="T58" fmla="*/ 92 w 394"/>
                  <a:gd name="T59" fmla="*/ 191 h 294"/>
                  <a:gd name="T60" fmla="*/ 112 w 394"/>
                  <a:gd name="T61" fmla="*/ 203 h 294"/>
                  <a:gd name="T62" fmla="*/ 124 w 394"/>
                  <a:gd name="T63" fmla="*/ 215 h 294"/>
                  <a:gd name="T64" fmla="*/ 124 w 394"/>
                  <a:gd name="T65" fmla="*/ 239 h 294"/>
                  <a:gd name="T66" fmla="*/ 136 w 394"/>
                  <a:gd name="T67" fmla="*/ 247 h 294"/>
                  <a:gd name="T68" fmla="*/ 136 w 394"/>
                  <a:gd name="T69" fmla="*/ 259 h 294"/>
                  <a:gd name="T70" fmla="*/ 147 w 394"/>
                  <a:gd name="T71" fmla="*/ 282 h 294"/>
                  <a:gd name="T72" fmla="*/ 171 w 394"/>
                  <a:gd name="T73" fmla="*/ 294 h 294"/>
                  <a:gd name="T74" fmla="*/ 191 w 394"/>
                  <a:gd name="T75" fmla="*/ 294 h 294"/>
                  <a:gd name="T76" fmla="*/ 215 w 394"/>
                  <a:gd name="T77" fmla="*/ 282 h 294"/>
                  <a:gd name="T78" fmla="*/ 239 w 394"/>
                  <a:gd name="T79" fmla="*/ 270 h 294"/>
                  <a:gd name="T80" fmla="*/ 259 w 394"/>
                  <a:gd name="T81" fmla="*/ 270 h 294"/>
                  <a:gd name="T82" fmla="*/ 283 w 394"/>
                  <a:gd name="T83" fmla="*/ 259 h 294"/>
                  <a:gd name="T84" fmla="*/ 295 w 394"/>
                  <a:gd name="T85" fmla="*/ 239 h 294"/>
                  <a:gd name="T86" fmla="*/ 307 w 394"/>
                  <a:gd name="T87" fmla="*/ 227 h 294"/>
                  <a:gd name="T88" fmla="*/ 315 w 394"/>
                  <a:gd name="T89" fmla="*/ 203 h 294"/>
                  <a:gd name="T90" fmla="*/ 338 w 394"/>
                  <a:gd name="T91" fmla="*/ 179 h 294"/>
                  <a:gd name="T92" fmla="*/ 338 w 394"/>
                  <a:gd name="T93" fmla="*/ 171 h 294"/>
                  <a:gd name="T94" fmla="*/ 350 w 394"/>
                  <a:gd name="T95" fmla="*/ 147 h 294"/>
                  <a:gd name="T96" fmla="*/ 350 w 394"/>
                  <a:gd name="T97" fmla="*/ 135 h 294"/>
                  <a:gd name="T98" fmla="*/ 362 w 394"/>
                  <a:gd name="T99" fmla="*/ 123 h 294"/>
                  <a:gd name="T100" fmla="*/ 382 w 394"/>
                  <a:gd name="T101" fmla="*/ 123 h 294"/>
                  <a:gd name="T102" fmla="*/ 382 w 394"/>
                  <a:gd name="T103" fmla="*/ 111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94" h="294">
                    <a:moveTo>
                      <a:pt x="382" y="111"/>
                    </a:moveTo>
                    <a:lnTo>
                      <a:pt x="374" y="103"/>
                    </a:lnTo>
                    <a:lnTo>
                      <a:pt x="382" y="80"/>
                    </a:lnTo>
                    <a:lnTo>
                      <a:pt x="394" y="68"/>
                    </a:lnTo>
                    <a:lnTo>
                      <a:pt x="394" y="56"/>
                    </a:lnTo>
                    <a:lnTo>
                      <a:pt x="362" y="44"/>
                    </a:lnTo>
                    <a:lnTo>
                      <a:pt x="350" y="44"/>
                    </a:lnTo>
                    <a:lnTo>
                      <a:pt x="326" y="24"/>
                    </a:lnTo>
                    <a:lnTo>
                      <a:pt x="307" y="24"/>
                    </a:lnTo>
                    <a:lnTo>
                      <a:pt x="283" y="12"/>
                    </a:lnTo>
                    <a:lnTo>
                      <a:pt x="259" y="12"/>
                    </a:lnTo>
                    <a:lnTo>
                      <a:pt x="239" y="0"/>
                    </a:lnTo>
                    <a:lnTo>
                      <a:pt x="203" y="0"/>
                    </a:lnTo>
                    <a:lnTo>
                      <a:pt x="191" y="12"/>
                    </a:lnTo>
                    <a:lnTo>
                      <a:pt x="171" y="24"/>
                    </a:lnTo>
                    <a:lnTo>
                      <a:pt x="147" y="12"/>
                    </a:lnTo>
                    <a:lnTo>
                      <a:pt x="136" y="36"/>
                    </a:lnTo>
                    <a:lnTo>
                      <a:pt x="124" y="44"/>
                    </a:lnTo>
                    <a:lnTo>
                      <a:pt x="124" y="68"/>
                    </a:lnTo>
                    <a:lnTo>
                      <a:pt x="112" y="80"/>
                    </a:lnTo>
                    <a:lnTo>
                      <a:pt x="124" y="103"/>
                    </a:lnTo>
                    <a:lnTo>
                      <a:pt x="124" y="111"/>
                    </a:lnTo>
                    <a:lnTo>
                      <a:pt x="104" y="135"/>
                    </a:lnTo>
                    <a:lnTo>
                      <a:pt x="56" y="135"/>
                    </a:lnTo>
                    <a:lnTo>
                      <a:pt x="24" y="147"/>
                    </a:lnTo>
                    <a:lnTo>
                      <a:pt x="0" y="171"/>
                    </a:lnTo>
                    <a:lnTo>
                      <a:pt x="0" y="191"/>
                    </a:lnTo>
                    <a:lnTo>
                      <a:pt x="36" y="191"/>
                    </a:lnTo>
                    <a:lnTo>
                      <a:pt x="56" y="203"/>
                    </a:lnTo>
                    <a:lnTo>
                      <a:pt x="92" y="191"/>
                    </a:lnTo>
                    <a:lnTo>
                      <a:pt x="112" y="203"/>
                    </a:lnTo>
                    <a:lnTo>
                      <a:pt x="124" y="215"/>
                    </a:lnTo>
                    <a:lnTo>
                      <a:pt x="124" y="239"/>
                    </a:lnTo>
                    <a:lnTo>
                      <a:pt x="136" y="247"/>
                    </a:lnTo>
                    <a:lnTo>
                      <a:pt x="136" y="259"/>
                    </a:lnTo>
                    <a:lnTo>
                      <a:pt x="147" y="282"/>
                    </a:lnTo>
                    <a:lnTo>
                      <a:pt x="171" y="294"/>
                    </a:lnTo>
                    <a:lnTo>
                      <a:pt x="191" y="294"/>
                    </a:lnTo>
                    <a:lnTo>
                      <a:pt x="215" y="282"/>
                    </a:lnTo>
                    <a:lnTo>
                      <a:pt x="239" y="270"/>
                    </a:lnTo>
                    <a:lnTo>
                      <a:pt x="259" y="270"/>
                    </a:lnTo>
                    <a:lnTo>
                      <a:pt x="283" y="259"/>
                    </a:lnTo>
                    <a:lnTo>
                      <a:pt x="295" y="239"/>
                    </a:lnTo>
                    <a:lnTo>
                      <a:pt x="307" y="227"/>
                    </a:lnTo>
                    <a:lnTo>
                      <a:pt x="315" y="203"/>
                    </a:lnTo>
                    <a:lnTo>
                      <a:pt x="338" y="179"/>
                    </a:lnTo>
                    <a:lnTo>
                      <a:pt x="338" y="171"/>
                    </a:lnTo>
                    <a:lnTo>
                      <a:pt x="350" y="147"/>
                    </a:lnTo>
                    <a:lnTo>
                      <a:pt x="350" y="135"/>
                    </a:lnTo>
                    <a:lnTo>
                      <a:pt x="362" y="123"/>
                    </a:lnTo>
                    <a:lnTo>
                      <a:pt x="382" y="123"/>
                    </a:lnTo>
                    <a:lnTo>
                      <a:pt x="382" y="111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0" name="Freeform 12">
                <a:extLst>
                  <a:ext uri="{FF2B5EF4-FFF2-40B4-BE49-F238E27FC236}">
                    <a16:creationId xmlns:a16="http://schemas.microsoft.com/office/drawing/2014/main" id="{5F34EFD3-C108-4948-A4B5-D0E8D47C0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396"/>
                <a:ext cx="694" cy="741"/>
              </a:xfrm>
              <a:custGeom>
                <a:avLst/>
                <a:gdLst>
                  <a:gd name="T0" fmla="*/ 24 w 339"/>
                  <a:gd name="T1" fmla="*/ 251 h 362"/>
                  <a:gd name="T2" fmla="*/ 44 w 339"/>
                  <a:gd name="T3" fmla="*/ 239 h 362"/>
                  <a:gd name="T4" fmla="*/ 56 w 339"/>
                  <a:gd name="T5" fmla="*/ 227 h 362"/>
                  <a:gd name="T6" fmla="*/ 92 w 339"/>
                  <a:gd name="T7" fmla="*/ 227 h 362"/>
                  <a:gd name="T8" fmla="*/ 112 w 339"/>
                  <a:gd name="T9" fmla="*/ 239 h 362"/>
                  <a:gd name="T10" fmla="*/ 136 w 339"/>
                  <a:gd name="T11" fmla="*/ 239 h 362"/>
                  <a:gd name="T12" fmla="*/ 160 w 339"/>
                  <a:gd name="T13" fmla="*/ 251 h 362"/>
                  <a:gd name="T14" fmla="*/ 179 w 339"/>
                  <a:gd name="T15" fmla="*/ 251 h 362"/>
                  <a:gd name="T16" fmla="*/ 203 w 339"/>
                  <a:gd name="T17" fmla="*/ 271 h 362"/>
                  <a:gd name="T18" fmla="*/ 215 w 339"/>
                  <a:gd name="T19" fmla="*/ 271 h 362"/>
                  <a:gd name="T20" fmla="*/ 247 w 339"/>
                  <a:gd name="T21" fmla="*/ 283 h 362"/>
                  <a:gd name="T22" fmla="*/ 247 w 339"/>
                  <a:gd name="T23" fmla="*/ 295 h 362"/>
                  <a:gd name="T24" fmla="*/ 235 w 339"/>
                  <a:gd name="T25" fmla="*/ 307 h 362"/>
                  <a:gd name="T26" fmla="*/ 227 w 339"/>
                  <a:gd name="T27" fmla="*/ 330 h 362"/>
                  <a:gd name="T28" fmla="*/ 235 w 339"/>
                  <a:gd name="T29" fmla="*/ 338 h 362"/>
                  <a:gd name="T30" fmla="*/ 235 w 339"/>
                  <a:gd name="T31" fmla="*/ 350 h 362"/>
                  <a:gd name="T32" fmla="*/ 247 w 339"/>
                  <a:gd name="T33" fmla="*/ 362 h 362"/>
                  <a:gd name="T34" fmla="*/ 259 w 339"/>
                  <a:gd name="T35" fmla="*/ 350 h 362"/>
                  <a:gd name="T36" fmla="*/ 271 w 339"/>
                  <a:gd name="T37" fmla="*/ 330 h 362"/>
                  <a:gd name="T38" fmla="*/ 271 w 339"/>
                  <a:gd name="T39" fmla="*/ 295 h 362"/>
                  <a:gd name="T40" fmla="*/ 283 w 339"/>
                  <a:gd name="T41" fmla="*/ 271 h 362"/>
                  <a:gd name="T42" fmla="*/ 283 w 339"/>
                  <a:gd name="T43" fmla="*/ 191 h 362"/>
                  <a:gd name="T44" fmla="*/ 295 w 339"/>
                  <a:gd name="T45" fmla="*/ 171 h 362"/>
                  <a:gd name="T46" fmla="*/ 295 w 339"/>
                  <a:gd name="T47" fmla="*/ 183 h 362"/>
                  <a:gd name="T48" fmla="*/ 303 w 339"/>
                  <a:gd name="T49" fmla="*/ 183 h 362"/>
                  <a:gd name="T50" fmla="*/ 327 w 339"/>
                  <a:gd name="T51" fmla="*/ 135 h 362"/>
                  <a:gd name="T52" fmla="*/ 339 w 339"/>
                  <a:gd name="T53" fmla="*/ 124 h 362"/>
                  <a:gd name="T54" fmla="*/ 303 w 339"/>
                  <a:gd name="T55" fmla="*/ 116 h 362"/>
                  <a:gd name="T56" fmla="*/ 303 w 339"/>
                  <a:gd name="T57" fmla="*/ 104 h 362"/>
                  <a:gd name="T58" fmla="*/ 295 w 339"/>
                  <a:gd name="T59" fmla="*/ 92 h 362"/>
                  <a:gd name="T60" fmla="*/ 295 w 339"/>
                  <a:gd name="T61" fmla="*/ 80 h 362"/>
                  <a:gd name="T62" fmla="*/ 303 w 339"/>
                  <a:gd name="T63" fmla="*/ 80 h 362"/>
                  <a:gd name="T64" fmla="*/ 315 w 339"/>
                  <a:gd name="T65" fmla="*/ 68 h 362"/>
                  <a:gd name="T66" fmla="*/ 315 w 339"/>
                  <a:gd name="T67" fmla="*/ 48 h 362"/>
                  <a:gd name="T68" fmla="*/ 303 w 339"/>
                  <a:gd name="T69" fmla="*/ 24 h 362"/>
                  <a:gd name="T70" fmla="*/ 295 w 339"/>
                  <a:gd name="T71" fmla="*/ 24 h 362"/>
                  <a:gd name="T72" fmla="*/ 295 w 339"/>
                  <a:gd name="T73" fmla="*/ 12 h 362"/>
                  <a:gd name="T74" fmla="*/ 247 w 339"/>
                  <a:gd name="T75" fmla="*/ 0 h 362"/>
                  <a:gd name="T76" fmla="*/ 227 w 339"/>
                  <a:gd name="T77" fmla="*/ 24 h 362"/>
                  <a:gd name="T78" fmla="*/ 203 w 339"/>
                  <a:gd name="T79" fmla="*/ 24 h 362"/>
                  <a:gd name="T80" fmla="*/ 203 w 339"/>
                  <a:gd name="T81" fmla="*/ 12 h 362"/>
                  <a:gd name="T82" fmla="*/ 191 w 339"/>
                  <a:gd name="T83" fmla="*/ 0 h 362"/>
                  <a:gd name="T84" fmla="*/ 168 w 339"/>
                  <a:gd name="T85" fmla="*/ 24 h 362"/>
                  <a:gd name="T86" fmla="*/ 124 w 339"/>
                  <a:gd name="T87" fmla="*/ 36 h 362"/>
                  <a:gd name="T88" fmla="*/ 100 w 339"/>
                  <a:gd name="T89" fmla="*/ 24 h 362"/>
                  <a:gd name="T90" fmla="*/ 92 w 339"/>
                  <a:gd name="T91" fmla="*/ 36 h 362"/>
                  <a:gd name="T92" fmla="*/ 92 w 339"/>
                  <a:gd name="T93" fmla="*/ 48 h 362"/>
                  <a:gd name="T94" fmla="*/ 100 w 339"/>
                  <a:gd name="T95" fmla="*/ 56 h 362"/>
                  <a:gd name="T96" fmla="*/ 100 w 339"/>
                  <a:gd name="T97" fmla="*/ 68 h 362"/>
                  <a:gd name="T98" fmla="*/ 80 w 339"/>
                  <a:gd name="T99" fmla="*/ 92 h 362"/>
                  <a:gd name="T100" fmla="*/ 56 w 339"/>
                  <a:gd name="T101" fmla="*/ 92 h 362"/>
                  <a:gd name="T102" fmla="*/ 32 w 339"/>
                  <a:gd name="T103" fmla="*/ 80 h 362"/>
                  <a:gd name="T104" fmla="*/ 24 w 339"/>
                  <a:gd name="T105" fmla="*/ 80 h 362"/>
                  <a:gd name="T106" fmla="*/ 12 w 339"/>
                  <a:gd name="T107" fmla="*/ 92 h 362"/>
                  <a:gd name="T108" fmla="*/ 0 w 339"/>
                  <a:gd name="T109" fmla="*/ 116 h 362"/>
                  <a:gd name="T110" fmla="*/ 12 w 339"/>
                  <a:gd name="T111" fmla="*/ 147 h 362"/>
                  <a:gd name="T112" fmla="*/ 12 w 339"/>
                  <a:gd name="T113" fmla="*/ 191 h 362"/>
                  <a:gd name="T114" fmla="*/ 24 w 339"/>
                  <a:gd name="T115" fmla="*/ 215 h 362"/>
                  <a:gd name="T116" fmla="*/ 24 w 339"/>
                  <a:gd name="T117" fmla="*/ 251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9" h="362">
                    <a:moveTo>
                      <a:pt x="24" y="251"/>
                    </a:moveTo>
                    <a:lnTo>
                      <a:pt x="44" y="239"/>
                    </a:lnTo>
                    <a:lnTo>
                      <a:pt x="56" y="227"/>
                    </a:lnTo>
                    <a:lnTo>
                      <a:pt x="92" y="227"/>
                    </a:lnTo>
                    <a:lnTo>
                      <a:pt x="112" y="239"/>
                    </a:lnTo>
                    <a:lnTo>
                      <a:pt x="136" y="239"/>
                    </a:lnTo>
                    <a:lnTo>
                      <a:pt x="160" y="251"/>
                    </a:lnTo>
                    <a:lnTo>
                      <a:pt x="179" y="251"/>
                    </a:lnTo>
                    <a:lnTo>
                      <a:pt x="203" y="271"/>
                    </a:lnTo>
                    <a:lnTo>
                      <a:pt x="215" y="271"/>
                    </a:lnTo>
                    <a:lnTo>
                      <a:pt x="247" y="283"/>
                    </a:lnTo>
                    <a:lnTo>
                      <a:pt x="247" y="295"/>
                    </a:lnTo>
                    <a:lnTo>
                      <a:pt x="235" y="307"/>
                    </a:lnTo>
                    <a:lnTo>
                      <a:pt x="227" y="330"/>
                    </a:lnTo>
                    <a:lnTo>
                      <a:pt x="235" y="338"/>
                    </a:lnTo>
                    <a:lnTo>
                      <a:pt x="235" y="350"/>
                    </a:lnTo>
                    <a:lnTo>
                      <a:pt x="247" y="362"/>
                    </a:lnTo>
                    <a:lnTo>
                      <a:pt x="259" y="350"/>
                    </a:lnTo>
                    <a:lnTo>
                      <a:pt x="271" y="330"/>
                    </a:lnTo>
                    <a:lnTo>
                      <a:pt x="271" y="295"/>
                    </a:lnTo>
                    <a:lnTo>
                      <a:pt x="283" y="271"/>
                    </a:lnTo>
                    <a:lnTo>
                      <a:pt x="283" y="191"/>
                    </a:lnTo>
                    <a:lnTo>
                      <a:pt x="295" y="171"/>
                    </a:lnTo>
                    <a:lnTo>
                      <a:pt x="295" y="183"/>
                    </a:lnTo>
                    <a:lnTo>
                      <a:pt x="303" y="183"/>
                    </a:lnTo>
                    <a:lnTo>
                      <a:pt x="327" y="135"/>
                    </a:lnTo>
                    <a:lnTo>
                      <a:pt x="339" y="124"/>
                    </a:lnTo>
                    <a:lnTo>
                      <a:pt x="303" y="116"/>
                    </a:lnTo>
                    <a:lnTo>
                      <a:pt x="303" y="104"/>
                    </a:lnTo>
                    <a:lnTo>
                      <a:pt x="295" y="92"/>
                    </a:lnTo>
                    <a:lnTo>
                      <a:pt x="295" y="80"/>
                    </a:lnTo>
                    <a:lnTo>
                      <a:pt x="303" y="80"/>
                    </a:lnTo>
                    <a:lnTo>
                      <a:pt x="315" y="68"/>
                    </a:lnTo>
                    <a:lnTo>
                      <a:pt x="315" y="48"/>
                    </a:lnTo>
                    <a:lnTo>
                      <a:pt x="303" y="24"/>
                    </a:lnTo>
                    <a:lnTo>
                      <a:pt x="295" y="24"/>
                    </a:lnTo>
                    <a:lnTo>
                      <a:pt x="295" y="12"/>
                    </a:lnTo>
                    <a:lnTo>
                      <a:pt x="247" y="0"/>
                    </a:lnTo>
                    <a:lnTo>
                      <a:pt x="227" y="24"/>
                    </a:lnTo>
                    <a:lnTo>
                      <a:pt x="203" y="24"/>
                    </a:lnTo>
                    <a:lnTo>
                      <a:pt x="203" y="12"/>
                    </a:lnTo>
                    <a:lnTo>
                      <a:pt x="191" y="0"/>
                    </a:lnTo>
                    <a:lnTo>
                      <a:pt x="168" y="24"/>
                    </a:lnTo>
                    <a:lnTo>
                      <a:pt x="124" y="36"/>
                    </a:lnTo>
                    <a:lnTo>
                      <a:pt x="100" y="24"/>
                    </a:lnTo>
                    <a:lnTo>
                      <a:pt x="92" y="36"/>
                    </a:lnTo>
                    <a:lnTo>
                      <a:pt x="92" y="48"/>
                    </a:lnTo>
                    <a:lnTo>
                      <a:pt x="100" y="56"/>
                    </a:lnTo>
                    <a:lnTo>
                      <a:pt x="100" y="68"/>
                    </a:lnTo>
                    <a:lnTo>
                      <a:pt x="80" y="92"/>
                    </a:lnTo>
                    <a:lnTo>
                      <a:pt x="56" y="92"/>
                    </a:lnTo>
                    <a:lnTo>
                      <a:pt x="32" y="80"/>
                    </a:lnTo>
                    <a:lnTo>
                      <a:pt x="24" y="80"/>
                    </a:lnTo>
                    <a:lnTo>
                      <a:pt x="12" y="92"/>
                    </a:lnTo>
                    <a:lnTo>
                      <a:pt x="0" y="116"/>
                    </a:lnTo>
                    <a:lnTo>
                      <a:pt x="12" y="147"/>
                    </a:lnTo>
                    <a:lnTo>
                      <a:pt x="12" y="191"/>
                    </a:lnTo>
                    <a:lnTo>
                      <a:pt x="24" y="215"/>
                    </a:lnTo>
                    <a:lnTo>
                      <a:pt x="24" y="251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1" name="Freeform 13">
                <a:extLst>
                  <a:ext uri="{FF2B5EF4-FFF2-40B4-BE49-F238E27FC236}">
                    <a16:creationId xmlns:a16="http://schemas.microsoft.com/office/drawing/2014/main" id="{53557F4E-F2CA-4827-8194-84A015270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0" y="2495"/>
                <a:ext cx="137" cy="155"/>
              </a:xfrm>
              <a:custGeom>
                <a:avLst/>
                <a:gdLst>
                  <a:gd name="T0" fmla="*/ 44 w 67"/>
                  <a:gd name="T1" fmla="*/ 76 h 76"/>
                  <a:gd name="T2" fmla="*/ 67 w 67"/>
                  <a:gd name="T3" fmla="*/ 32 h 76"/>
                  <a:gd name="T4" fmla="*/ 55 w 67"/>
                  <a:gd name="T5" fmla="*/ 20 h 76"/>
                  <a:gd name="T6" fmla="*/ 32 w 67"/>
                  <a:gd name="T7" fmla="*/ 0 h 76"/>
                  <a:gd name="T8" fmla="*/ 20 w 67"/>
                  <a:gd name="T9" fmla="*/ 0 h 76"/>
                  <a:gd name="T10" fmla="*/ 20 w 67"/>
                  <a:gd name="T11" fmla="*/ 20 h 76"/>
                  <a:gd name="T12" fmla="*/ 8 w 67"/>
                  <a:gd name="T13" fmla="*/ 32 h 76"/>
                  <a:gd name="T14" fmla="*/ 0 w 67"/>
                  <a:gd name="T15" fmla="*/ 32 h 76"/>
                  <a:gd name="T16" fmla="*/ 0 w 67"/>
                  <a:gd name="T17" fmla="*/ 44 h 76"/>
                  <a:gd name="T18" fmla="*/ 8 w 67"/>
                  <a:gd name="T19" fmla="*/ 56 h 76"/>
                  <a:gd name="T20" fmla="*/ 8 w 67"/>
                  <a:gd name="T21" fmla="*/ 68 h 76"/>
                  <a:gd name="T22" fmla="*/ 44 w 67"/>
                  <a:gd name="T2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7" h="76">
                    <a:moveTo>
                      <a:pt x="44" y="76"/>
                    </a:moveTo>
                    <a:lnTo>
                      <a:pt x="67" y="32"/>
                    </a:lnTo>
                    <a:lnTo>
                      <a:pt x="55" y="20"/>
                    </a:lnTo>
                    <a:lnTo>
                      <a:pt x="32" y="0"/>
                    </a:lnTo>
                    <a:lnTo>
                      <a:pt x="20" y="0"/>
                    </a:lnTo>
                    <a:lnTo>
                      <a:pt x="20" y="20"/>
                    </a:lnTo>
                    <a:lnTo>
                      <a:pt x="8" y="32"/>
                    </a:lnTo>
                    <a:lnTo>
                      <a:pt x="0" y="32"/>
                    </a:lnTo>
                    <a:lnTo>
                      <a:pt x="0" y="44"/>
                    </a:lnTo>
                    <a:lnTo>
                      <a:pt x="8" y="56"/>
                    </a:lnTo>
                    <a:lnTo>
                      <a:pt x="8" y="68"/>
                    </a:lnTo>
                    <a:lnTo>
                      <a:pt x="44" y="76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2" name="Freeform 14">
                <a:extLst>
                  <a:ext uri="{FF2B5EF4-FFF2-40B4-BE49-F238E27FC236}">
                    <a16:creationId xmlns:a16="http://schemas.microsoft.com/office/drawing/2014/main" id="{4AABBC2F-5A80-4CA7-92DC-0F9570701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" y="2421"/>
                <a:ext cx="235" cy="139"/>
              </a:xfrm>
              <a:custGeom>
                <a:avLst/>
                <a:gdLst>
                  <a:gd name="T0" fmla="*/ 59 w 115"/>
                  <a:gd name="T1" fmla="*/ 68 h 68"/>
                  <a:gd name="T2" fmla="*/ 79 w 115"/>
                  <a:gd name="T3" fmla="*/ 56 h 68"/>
                  <a:gd name="T4" fmla="*/ 91 w 115"/>
                  <a:gd name="T5" fmla="*/ 36 h 68"/>
                  <a:gd name="T6" fmla="*/ 115 w 115"/>
                  <a:gd name="T7" fmla="*/ 0 h 68"/>
                  <a:gd name="T8" fmla="*/ 79 w 115"/>
                  <a:gd name="T9" fmla="*/ 0 h 68"/>
                  <a:gd name="T10" fmla="*/ 67 w 115"/>
                  <a:gd name="T11" fmla="*/ 12 h 68"/>
                  <a:gd name="T12" fmla="*/ 59 w 115"/>
                  <a:gd name="T13" fmla="*/ 12 h 68"/>
                  <a:gd name="T14" fmla="*/ 36 w 115"/>
                  <a:gd name="T15" fmla="*/ 0 h 68"/>
                  <a:gd name="T16" fmla="*/ 12 w 115"/>
                  <a:gd name="T17" fmla="*/ 0 h 68"/>
                  <a:gd name="T18" fmla="*/ 0 w 115"/>
                  <a:gd name="T19" fmla="*/ 12 h 68"/>
                  <a:gd name="T20" fmla="*/ 12 w 115"/>
                  <a:gd name="T21" fmla="*/ 36 h 68"/>
                  <a:gd name="T22" fmla="*/ 24 w 115"/>
                  <a:gd name="T23" fmla="*/ 36 h 68"/>
                  <a:gd name="T24" fmla="*/ 47 w 115"/>
                  <a:gd name="T25" fmla="*/ 56 h 68"/>
                  <a:gd name="T26" fmla="*/ 59 w 115"/>
                  <a:gd name="T27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5" h="68">
                    <a:moveTo>
                      <a:pt x="59" y="68"/>
                    </a:moveTo>
                    <a:lnTo>
                      <a:pt x="79" y="56"/>
                    </a:lnTo>
                    <a:lnTo>
                      <a:pt x="91" y="36"/>
                    </a:lnTo>
                    <a:lnTo>
                      <a:pt x="115" y="0"/>
                    </a:lnTo>
                    <a:lnTo>
                      <a:pt x="79" y="0"/>
                    </a:lnTo>
                    <a:lnTo>
                      <a:pt x="67" y="12"/>
                    </a:lnTo>
                    <a:lnTo>
                      <a:pt x="59" y="12"/>
                    </a:lnTo>
                    <a:lnTo>
                      <a:pt x="36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6"/>
                    </a:lnTo>
                    <a:lnTo>
                      <a:pt x="24" y="36"/>
                    </a:lnTo>
                    <a:lnTo>
                      <a:pt x="47" y="56"/>
                    </a:lnTo>
                    <a:lnTo>
                      <a:pt x="59" y="6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3" name="Freeform 15">
                <a:extLst>
                  <a:ext uri="{FF2B5EF4-FFF2-40B4-BE49-F238E27FC236}">
                    <a16:creationId xmlns:a16="http://schemas.microsoft.com/office/drawing/2014/main" id="{D76CD509-A423-4AAE-8CC7-C34137386E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7" y="2284"/>
                <a:ext cx="489" cy="161"/>
              </a:xfrm>
              <a:custGeom>
                <a:avLst/>
                <a:gdLst>
                  <a:gd name="T0" fmla="*/ 239 w 239"/>
                  <a:gd name="T1" fmla="*/ 0 h 79"/>
                  <a:gd name="T2" fmla="*/ 227 w 239"/>
                  <a:gd name="T3" fmla="*/ 0 h 79"/>
                  <a:gd name="T4" fmla="*/ 203 w 239"/>
                  <a:gd name="T5" fmla="*/ 23 h 79"/>
                  <a:gd name="T6" fmla="*/ 179 w 239"/>
                  <a:gd name="T7" fmla="*/ 23 h 79"/>
                  <a:gd name="T8" fmla="*/ 171 w 239"/>
                  <a:gd name="T9" fmla="*/ 23 h 79"/>
                  <a:gd name="T10" fmla="*/ 159 w 239"/>
                  <a:gd name="T11" fmla="*/ 35 h 79"/>
                  <a:gd name="T12" fmla="*/ 136 w 239"/>
                  <a:gd name="T13" fmla="*/ 35 h 79"/>
                  <a:gd name="T14" fmla="*/ 148 w 239"/>
                  <a:gd name="T15" fmla="*/ 11 h 79"/>
                  <a:gd name="T16" fmla="*/ 136 w 239"/>
                  <a:gd name="T17" fmla="*/ 11 h 79"/>
                  <a:gd name="T18" fmla="*/ 112 w 239"/>
                  <a:gd name="T19" fmla="*/ 23 h 79"/>
                  <a:gd name="T20" fmla="*/ 104 w 239"/>
                  <a:gd name="T21" fmla="*/ 35 h 79"/>
                  <a:gd name="T22" fmla="*/ 68 w 239"/>
                  <a:gd name="T23" fmla="*/ 23 h 79"/>
                  <a:gd name="T24" fmla="*/ 56 w 239"/>
                  <a:gd name="T25" fmla="*/ 23 h 79"/>
                  <a:gd name="T26" fmla="*/ 44 w 239"/>
                  <a:gd name="T27" fmla="*/ 11 h 79"/>
                  <a:gd name="T28" fmla="*/ 24 w 239"/>
                  <a:gd name="T29" fmla="*/ 11 h 79"/>
                  <a:gd name="T30" fmla="*/ 12 w 239"/>
                  <a:gd name="T31" fmla="*/ 23 h 79"/>
                  <a:gd name="T32" fmla="*/ 12 w 239"/>
                  <a:gd name="T33" fmla="*/ 43 h 79"/>
                  <a:gd name="T34" fmla="*/ 0 w 239"/>
                  <a:gd name="T35" fmla="*/ 55 h 79"/>
                  <a:gd name="T36" fmla="*/ 12 w 239"/>
                  <a:gd name="T37" fmla="*/ 67 h 79"/>
                  <a:gd name="T38" fmla="*/ 12 w 239"/>
                  <a:gd name="T39" fmla="*/ 79 h 79"/>
                  <a:gd name="T40" fmla="*/ 36 w 239"/>
                  <a:gd name="T41" fmla="*/ 79 h 79"/>
                  <a:gd name="T42" fmla="*/ 56 w 239"/>
                  <a:gd name="T43" fmla="*/ 55 h 79"/>
                  <a:gd name="T44" fmla="*/ 104 w 239"/>
                  <a:gd name="T45" fmla="*/ 67 h 79"/>
                  <a:gd name="T46" fmla="*/ 104 w 239"/>
                  <a:gd name="T47" fmla="*/ 79 h 79"/>
                  <a:gd name="T48" fmla="*/ 112 w 239"/>
                  <a:gd name="T49" fmla="*/ 79 h 79"/>
                  <a:gd name="T50" fmla="*/ 124 w 239"/>
                  <a:gd name="T51" fmla="*/ 67 h 79"/>
                  <a:gd name="T52" fmla="*/ 148 w 239"/>
                  <a:gd name="T53" fmla="*/ 67 h 79"/>
                  <a:gd name="T54" fmla="*/ 171 w 239"/>
                  <a:gd name="T55" fmla="*/ 79 h 79"/>
                  <a:gd name="T56" fmla="*/ 179 w 239"/>
                  <a:gd name="T57" fmla="*/ 79 h 79"/>
                  <a:gd name="T58" fmla="*/ 191 w 239"/>
                  <a:gd name="T59" fmla="*/ 67 h 79"/>
                  <a:gd name="T60" fmla="*/ 227 w 239"/>
                  <a:gd name="T61" fmla="*/ 67 h 79"/>
                  <a:gd name="T62" fmla="*/ 239 w 239"/>
                  <a:gd name="T63" fmla="*/ 35 h 79"/>
                  <a:gd name="T64" fmla="*/ 239 w 239"/>
                  <a:gd name="T65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9" h="79">
                    <a:moveTo>
                      <a:pt x="239" y="0"/>
                    </a:moveTo>
                    <a:lnTo>
                      <a:pt x="227" y="0"/>
                    </a:lnTo>
                    <a:lnTo>
                      <a:pt x="203" y="23"/>
                    </a:lnTo>
                    <a:lnTo>
                      <a:pt x="179" y="23"/>
                    </a:lnTo>
                    <a:lnTo>
                      <a:pt x="171" y="23"/>
                    </a:lnTo>
                    <a:lnTo>
                      <a:pt x="159" y="35"/>
                    </a:lnTo>
                    <a:lnTo>
                      <a:pt x="136" y="35"/>
                    </a:lnTo>
                    <a:lnTo>
                      <a:pt x="148" y="11"/>
                    </a:lnTo>
                    <a:lnTo>
                      <a:pt x="136" y="11"/>
                    </a:lnTo>
                    <a:lnTo>
                      <a:pt x="112" y="23"/>
                    </a:lnTo>
                    <a:lnTo>
                      <a:pt x="104" y="35"/>
                    </a:lnTo>
                    <a:lnTo>
                      <a:pt x="68" y="23"/>
                    </a:lnTo>
                    <a:lnTo>
                      <a:pt x="56" y="23"/>
                    </a:lnTo>
                    <a:lnTo>
                      <a:pt x="44" y="11"/>
                    </a:lnTo>
                    <a:lnTo>
                      <a:pt x="24" y="11"/>
                    </a:lnTo>
                    <a:lnTo>
                      <a:pt x="12" y="23"/>
                    </a:lnTo>
                    <a:lnTo>
                      <a:pt x="12" y="43"/>
                    </a:lnTo>
                    <a:lnTo>
                      <a:pt x="0" y="55"/>
                    </a:lnTo>
                    <a:lnTo>
                      <a:pt x="12" y="67"/>
                    </a:lnTo>
                    <a:lnTo>
                      <a:pt x="12" y="79"/>
                    </a:lnTo>
                    <a:lnTo>
                      <a:pt x="36" y="79"/>
                    </a:lnTo>
                    <a:lnTo>
                      <a:pt x="56" y="55"/>
                    </a:lnTo>
                    <a:lnTo>
                      <a:pt x="104" y="67"/>
                    </a:lnTo>
                    <a:lnTo>
                      <a:pt x="104" y="79"/>
                    </a:lnTo>
                    <a:lnTo>
                      <a:pt x="112" y="79"/>
                    </a:lnTo>
                    <a:lnTo>
                      <a:pt x="124" y="67"/>
                    </a:lnTo>
                    <a:lnTo>
                      <a:pt x="148" y="67"/>
                    </a:lnTo>
                    <a:lnTo>
                      <a:pt x="171" y="79"/>
                    </a:lnTo>
                    <a:lnTo>
                      <a:pt x="179" y="79"/>
                    </a:lnTo>
                    <a:lnTo>
                      <a:pt x="191" y="67"/>
                    </a:lnTo>
                    <a:lnTo>
                      <a:pt x="227" y="67"/>
                    </a:lnTo>
                    <a:lnTo>
                      <a:pt x="239" y="35"/>
                    </a:lnTo>
                    <a:lnTo>
                      <a:pt x="239" y="0"/>
                    </a:lnTo>
                    <a:close/>
                  </a:path>
                </a:pathLst>
              </a:custGeom>
              <a:noFill/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4" name="Freeform 16">
                <a:extLst>
                  <a:ext uri="{FF2B5EF4-FFF2-40B4-BE49-F238E27FC236}">
                    <a16:creationId xmlns:a16="http://schemas.microsoft.com/office/drawing/2014/main" id="{166AE7E9-6F23-4EB8-9B03-73A1D9D558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6" y="2194"/>
                <a:ext cx="350" cy="161"/>
              </a:xfrm>
              <a:custGeom>
                <a:avLst/>
                <a:gdLst>
                  <a:gd name="T0" fmla="*/ 171 w 171"/>
                  <a:gd name="T1" fmla="*/ 44 h 79"/>
                  <a:gd name="T2" fmla="*/ 159 w 171"/>
                  <a:gd name="T3" fmla="*/ 20 h 79"/>
                  <a:gd name="T4" fmla="*/ 123 w 171"/>
                  <a:gd name="T5" fmla="*/ 20 h 79"/>
                  <a:gd name="T6" fmla="*/ 111 w 171"/>
                  <a:gd name="T7" fmla="*/ 12 h 79"/>
                  <a:gd name="T8" fmla="*/ 103 w 171"/>
                  <a:gd name="T9" fmla="*/ 12 h 79"/>
                  <a:gd name="T10" fmla="*/ 103 w 171"/>
                  <a:gd name="T11" fmla="*/ 20 h 79"/>
                  <a:gd name="T12" fmla="*/ 103 w 171"/>
                  <a:gd name="T13" fmla="*/ 32 h 79"/>
                  <a:gd name="T14" fmla="*/ 56 w 171"/>
                  <a:gd name="T15" fmla="*/ 32 h 79"/>
                  <a:gd name="T16" fmla="*/ 80 w 171"/>
                  <a:gd name="T17" fmla="*/ 12 h 79"/>
                  <a:gd name="T18" fmla="*/ 68 w 171"/>
                  <a:gd name="T19" fmla="*/ 0 h 79"/>
                  <a:gd name="T20" fmla="*/ 56 w 171"/>
                  <a:gd name="T21" fmla="*/ 12 h 79"/>
                  <a:gd name="T22" fmla="*/ 36 w 171"/>
                  <a:gd name="T23" fmla="*/ 20 h 79"/>
                  <a:gd name="T24" fmla="*/ 24 w 171"/>
                  <a:gd name="T25" fmla="*/ 20 h 79"/>
                  <a:gd name="T26" fmla="*/ 12 w 171"/>
                  <a:gd name="T27" fmla="*/ 55 h 79"/>
                  <a:gd name="T28" fmla="*/ 0 w 171"/>
                  <a:gd name="T29" fmla="*/ 67 h 79"/>
                  <a:gd name="T30" fmla="*/ 36 w 171"/>
                  <a:gd name="T31" fmla="*/ 79 h 79"/>
                  <a:gd name="T32" fmla="*/ 44 w 171"/>
                  <a:gd name="T33" fmla="*/ 67 h 79"/>
                  <a:gd name="T34" fmla="*/ 68 w 171"/>
                  <a:gd name="T35" fmla="*/ 55 h 79"/>
                  <a:gd name="T36" fmla="*/ 80 w 171"/>
                  <a:gd name="T37" fmla="*/ 55 h 79"/>
                  <a:gd name="T38" fmla="*/ 68 w 171"/>
                  <a:gd name="T39" fmla="*/ 79 h 79"/>
                  <a:gd name="T40" fmla="*/ 91 w 171"/>
                  <a:gd name="T41" fmla="*/ 79 h 79"/>
                  <a:gd name="T42" fmla="*/ 103 w 171"/>
                  <a:gd name="T43" fmla="*/ 67 h 79"/>
                  <a:gd name="T44" fmla="*/ 135 w 171"/>
                  <a:gd name="T45" fmla="*/ 67 h 79"/>
                  <a:gd name="T46" fmla="*/ 159 w 171"/>
                  <a:gd name="T47" fmla="*/ 44 h 79"/>
                  <a:gd name="T48" fmla="*/ 171 w 171"/>
                  <a:gd name="T49" fmla="*/ 4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1" h="79">
                    <a:moveTo>
                      <a:pt x="171" y="44"/>
                    </a:moveTo>
                    <a:lnTo>
                      <a:pt x="159" y="20"/>
                    </a:lnTo>
                    <a:lnTo>
                      <a:pt x="123" y="20"/>
                    </a:lnTo>
                    <a:lnTo>
                      <a:pt x="111" y="12"/>
                    </a:lnTo>
                    <a:lnTo>
                      <a:pt x="103" y="12"/>
                    </a:lnTo>
                    <a:lnTo>
                      <a:pt x="103" y="20"/>
                    </a:lnTo>
                    <a:lnTo>
                      <a:pt x="103" y="32"/>
                    </a:lnTo>
                    <a:lnTo>
                      <a:pt x="56" y="32"/>
                    </a:lnTo>
                    <a:lnTo>
                      <a:pt x="80" y="12"/>
                    </a:lnTo>
                    <a:lnTo>
                      <a:pt x="68" y="0"/>
                    </a:lnTo>
                    <a:lnTo>
                      <a:pt x="56" y="12"/>
                    </a:lnTo>
                    <a:lnTo>
                      <a:pt x="36" y="20"/>
                    </a:lnTo>
                    <a:lnTo>
                      <a:pt x="24" y="20"/>
                    </a:lnTo>
                    <a:lnTo>
                      <a:pt x="12" y="55"/>
                    </a:lnTo>
                    <a:lnTo>
                      <a:pt x="0" y="67"/>
                    </a:lnTo>
                    <a:lnTo>
                      <a:pt x="36" y="79"/>
                    </a:lnTo>
                    <a:lnTo>
                      <a:pt x="44" y="67"/>
                    </a:lnTo>
                    <a:lnTo>
                      <a:pt x="68" y="55"/>
                    </a:lnTo>
                    <a:lnTo>
                      <a:pt x="80" y="55"/>
                    </a:lnTo>
                    <a:lnTo>
                      <a:pt x="68" y="79"/>
                    </a:lnTo>
                    <a:lnTo>
                      <a:pt x="91" y="79"/>
                    </a:lnTo>
                    <a:lnTo>
                      <a:pt x="103" y="67"/>
                    </a:lnTo>
                    <a:lnTo>
                      <a:pt x="135" y="67"/>
                    </a:lnTo>
                    <a:lnTo>
                      <a:pt x="159" y="44"/>
                    </a:lnTo>
                    <a:lnTo>
                      <a:pt x="171" y="44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5" name="Freeform 17">
                <a:extLst>
                  <a:ext uri="{FF2B5EF4-FFF2-40B4-BE49-F238E27FC236}">
                    <a16:creationId xmlns:a16="http://schemas.microsoft.com/office/drawing/2014/main" id="{DB8F9F08-492D-47EB-9AEF-E1488A53A4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5" y="2096"/>
                <a:ext cx="276" cy="163"/>
              </a:xfrm>
              <a:custGeom>
                <a:avLst/>
                <a:gdLst>
                  <a:gd name="T0" fmla="*/ 135 w 135"/>
                  <a:gd name="T1" fmla="*/ 68 h 80"/>
                  <a:gd name="T2" fmla="*/ 123 w 135"/>
                  <a:gd name="T3" fmla="*/ 24 h 80"/>
                  <a:gd name="T4" fmla="*/ 111 w 135"/>
                  <a:gd name="T5" fmla="*/ 12 h 80"/>
                  <a:gd name="T6" fmla="*/ 87 w 135"/>
                  <a:gd name="T7" fmla="*/ 12 h 80"/>
                  <a:gd name="T8" fmla="*/ 56 w 135"/>
                  <a:gd name="T9" fmla="*/ 0 h 80"/>
                  <a:gd name="T10" fmla="*/ 44 w 135"/>
                  <a:gd name="T11" fmla="*/ 0 h 80"/>
                  <a:gd name="T12" fmla="*/ 32 w 135"/>
                  <a:gd name="T13" fmla="*/ 12 h 80"/>
                  <a:gd name="T14" fmla="*/ 20 w 135"/>
                  <a:gd name="T15" fmla="*/ 36 h 80"/>
                  <a:gd name="T16" fmla="*/ 0 w 135"/>
                  <a:gd name="T17" fmla="*/ 68 h 80"/>
                  <a:gd name="T18" fmla="*/ 12 w 135"/>
                  <a:gd name="T19" fmla="*/ 68 h 80"/>
                  <a:gd name="T20" fmla="*/ 32 w 135"/>
                  <a:gd name="T21" fmla="*/ 60 h 80"/>
                  <a:gd name="T22" fmla="*/ 44 w 135"/>
                  <a:gd name="T23" fmla="*/ 48 h 80"/>
                  <a:gd name="T24" fmla="*/ 56 w 135"/>
                  <a:gd name="T25" fmla="*/ 60 h 80"/>
                  <a:gd name="T26" fmla="*/ 32 w 135"/>
                  <a:gd name="T27" fmla="*/ 80 h 80"/>
                  <a:gd name="T28" fmla="*/ 79 w 135"/>
                  <a:gd name="T29" fmla="*/ 80 h 80"/>
                  <a:gd name="T30" fmla="*/ 79 w 135"/>
                  <a:gd name="T31" fmla="*/ 60 h 80"/>
                  <a:gd name="T32" fmla="*/ 87 w 135"/>
                  <a:gd name="T33" fmla="*/ 60 h 80"/>
                  <a:gd name="T34" fmla="*/ 99 w 135"/>
                  <a:gd name="T35" fmla="*/ 68 h 80"/>
                  <a:gd name="T36" fmla="*/ 135 w 135"/>
                  <a:gd name="T37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5" h="80">
                    <a:moveTo>
                      <a:pt x="135" y="68"/>
                    </a:moveTo>
                    <a:lnTo>
                      <a:pt x="123" y="24"/>
                    </a:lnTo>
                    <a:lnTo>
                      <a:pt x="111" y="12"/>
                    </a:lnTo>
                    <a:lnTo>
                      <a:pt x="87" y="12"/>
                    </a:lnTo>
                    <a:lnTo>
                      <a:pt x="56" y="0"/>
                    </a:lnTo>
                    <a:lnTo>
                      <a:pt x="44" y="0"/>
                    </a:lnTo>
                    <a:lnTo>
                      <a:pt x="32" y="12"/>
                    </a:lnTo>
                    <a:lnTo>
                      <a:pt x="20" y="36"/>
                    </a:lnTo>
                    <a:lnTo>
                      <a:pt x="0" y="68"/>
                    </a:lnTo>
                    <a:lnTo>
                      <a:pt x="12" y="68"/>
                    </a:lnTo>
                    <a:lnTo>
                      <a:pt x="32" y="60"/>
                    </a:lnTo>
                    <a:lnTo>
                      <a:pt x="44" y="48"/>
                    </a:lnTo>
                    <a:lnTo>
                      <a:pt x="56" y="60"/>
                    </a:lnTo>
                    <a:lnTo>
                      <a:pt x="32" y="80"/>
                    </a:lnTo>
                    <a:lnTo>
                      <a:pt x="79" y="80"/>
                    </a:lnTo>
                    <a:lnTo>
                      <a:pt x="79" y="60"/>
                    </a:lnTo>
                    <a:lnTo>
                      <a:pt x="87" y="60"/>
                    </a:lnTo>
                    <a:lnTo>
                      <a:pt x="99" y="68"/>
                    </a:lnTo>
                    <a:lnTo>
                      <a:pt x="135" y="6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40A07640-9B33-4A51-86C7-49E28CCCB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3" y="1981"/>
                <a:ext cx="327" cy="350"/>
              </a:xfrm>
              <a:custGeom>
                <a:avLst/>
                <a:gdLst>
                  <a:gd name="T0" fmla="*/ 160 w 160"/>
                  <a:gd name="T1" fmla="*/ 56 h 171"/>
                  <a:gd name="T2" fmla="*/ 124 w 160"/>
                  <a:gd name="T3" fmla="*/ 36 h 171"/>
                  <a:gd name="T4" fmla="*/ 116 w 160"/>
                  <a:gd name="T5" fmla="*/ 36 h 171"/>
                  <a:gd name="T6" fmla="*/ 92 w 160"/>
                  <a:gd name="T7" fmla="*/ 12 h 171"/>
                  <a:gd name="T8" fmla="*/ 56 w 160"/>
                  <a:gd name="T9" fmla="*/ 0 h 171"/>
                  <a:gd name="T10" fmla="*/ 0 w 160"/>
                  <a:gd name="T11" fmla="*/ 0 h 171"/>
                  <a:gd name="T12" fmla="*/ 0 w 160"/>
                  <a:gd name="T13" fmla="*/ 24 h 171"/>
                  <a:gd name="T14" fmla="*/ 0 w 160"/>
                  <a:gd name="T15" fmla="*/ 48 h 171"/>
                  <a:gd name="T16" fmla="*/ 12 w 160"/>
                  <a:gd name="T17" fmla="*/ 92 h 171"/>
                  <a:gd name="T18" fmla="*/ 12 w 160"/>
                  <a:gd name="T19" fmla="*/ 116 h 171"/>
                  <a:gd name="T20" fmla="*/ 36 w 160"/>
                  <a:gd name="T21" fmla="*/ 148 h 171"/>
                  <a:gd name="T22" fmla="*/ 36 w 160"/>
                  <a:gd name="T23" fmla="*/ 159 h 171"/>
                  <a:gd name="T24" fmla="*/ 56 w 160"/>
                  <a:gd name="T25" fmla="*/ 159 h 171"/>
                  <a:gd name="T26" fmla="*/ 68 w 160"/>
                  <a:gd name="T27" fmla="*/ 171 h 171"/>
                  <a:gd name="T28" fmla="*/ 80 w 160"/>
                  <a:gd name="T29" fmla="*/ 171 h 171"/>
                  <a:gd name="T30" fmla="*/ 92 w 160"/>
                  <a:gd name="T31" fmla="*/ 159 h 171"/>
                  <a:gd name="T32" fmla="*/ 104 w 160"/>
                  <a:gd name="T33" fmla="*/ 124 h 171"/>
                  <a:gd name="T34" fmla="*/ 124 w 160"/>
                  <a:gd name="T35" fmla="*/ 92 h 171"/>
                  <a:gd name="T36" fmla="*/ 136 w 160"/>
                  <a:gd name="T37" fmla="*/ 68 h 171"/>
                  <a:gd name="T38" fmla="*/ 148 w 160"/>
                  <a:gd name="T39" fmla="*/ 56 h 171"/>
                  <a:gd name="T40" fmla="*/ 160 w 160"/>
                  <a:gd name="T41" fmla="*/ 5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0" h="171">
                    <a:moveTo>
                      <a:pt x="160" y="56"/>
                    </a:moveTo>
                    <a:lnTo>
                      <a:pt x="124" y="36"/>
                    </a:lnTo>
                    <a:lnTo>
                      <a:pt x="116" y="36"/>
                    </a:lnTo>
                    <a:lnTo>
                      <a:pt x="92" y="12"/>
                    </a:lnTo>
                    <a:lnTo>
                      <a:pt x="56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0" y="48"/>
                    </a:lnTo>
                    <a:lnTo>
                      <a:pt x="12" y="92"/>
                    </a:lnTo>
                    <a:lnTo>
                      <a:pt x="12" y="116"/>
                    </a:lnTo>
                    <a:lnTo>
                      <a:pt x="36" y="148"/>
                    </a:lnTo>
                    <a:lnTo>
                      <a:pt x="36" y="159"/>
                    </a:lnTo>
                    <a:lnTo>
                      <a:pt x="56" y="159"/>
                    </a:lnTo>
                    <a:lnTo>
                      <a:pt x="68" y="171"/>
                    </a:lnTo>
                    <a:lnTo>
                      <a:pt x="80" y="171"/>
                    </a:lnTo>
                    <a:lnTo>
                      <a:pt x="92" y="159"/>
                    </a:lnTo>
                    <a:lnTo>
                      <a:pt x="104" y="124"/>
                    </a:lnTo>
                    <a:lnTo>
                      <a:pt x="124" y="92"/>
                    </a:lnTo>
                    <a:lnTo>
                      <a:pt x="136" y="68"/>
                    </a:lnTo>
                    <a:lnTo>
                      <a:pt x="148" y="56"/>
                    </a:lnTo>
                    <a:lnTo>
                      <a:pt x="160" y="56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id="{8F1568B2-4F48-4911-A721-10A695A507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1" y="1981"/>
                <a:ext cx="415" cy="604"/>
              </a:xfrm>
              <a:custGeom>
                <a:avLst/>
                <a:gdLst>
                  <a:gd name="T0" fmla="*/ 156 w 203"/>
                  <a:gd name="T1" fmla="*/ 0 h 295"/>
                  <a:gd name="T2" fmla="*/ 148 w 203"/>
                  <a:gd name="T3" fmla="*/ 12 h 295"/>
                  <a:gd name="T4" fmla="*/ 136 w 203"/>
                  <a:gd name="T5" fmla="*/ 12 h 295"/>
                  <a:gd name="T6" fmla="*/ 124 w 203"/>
                  <a:gd name="T7" fmla="*/ 24 h 295"/>
                  <a:gd name="T8" fmla="*/ 112 w 203"/>
                  <a:gd name="T9" fmla="*/ 48 h 295"/>
                  <a:gd name="T10" fmla="*/ 112 w 203"/>
                  <a:gd name="T11" fmla="*/ 68 h 295"/>
                  <a:gd name="T12" fmla="*/ 100 w 203"/>
                  <a:gd name="T13" fmla="*/ 104 h 295"/>
                  <a:gd name="T14" fmla="*/ 100 w 203"/>
                  <a:gd name="T15" fmla="*/ 124 h 295"/>
                  <a:gd name="T16" fmla="*/ 88 w 203"/>
                  <a:gd name="T17" fmla="*/ 136 h 295"/>
                  <a:gd name="T18" fmla="*/ 56 w 203"/>
                  <a:gd name="T19" fmla="*/ 148 h 295"/>
                  <a:gd name="T20" fmla="*/ 32 w 203"/>
                  <a:gd name="T21" fmla="*/ 159 h 295"/>
                  <a:gd name="T22" fmla="*/ 12 w 203"/>
                  <a:gd name="T23" fmla="*/ 183 h 295"/>
                  <a:gd name="T24" fmla="*/ 0 w 203"/>
                  <a:gd name="T25" fmla="*/ 227 h 295"/>
                  <a:gd name="T26" fmla="*/ 12 w 203"/>
                  <a:gd name="T27" fmla="*/ 271 h 295"/>
                  <a:gd name="T28" fmla="*/ 12 w 203"/>
                  <a:gd name="T29" fmla="*/ 283 h 295"/>
                  <a:gd name="T30" fmla="*/ 20 w 203"/>
                  <a:gd name="T31" fmla="*/ 283 h 295"/>
                  <a:gd name="T32" fmla="*/ 44 w 203"/>
                  <a:gd name="T33" fmla="*/ 295 h 295"/>
                  <a:gd name="T34" fmla="*/ 68 w 203"/>
                  <a:gd name="T35" fmla="*/ 295 h 295"/>
                  <a:gd name="T36" fmla="*/ 88 w 203"/>
                  <a:gd name="T37" fmla="*/ 271 h 295"/>
                  <a:gd name="T38" fmla="*/ 88 w 203"/>
                  <a:gd name="T39" fmla="*/ 259 h 295"/>
                  <a:gd name="T40" fmla="*/ 80 w 203"/>
                  <a:gd name="T41" fmla="*/ 251 h 295"/>
                  <a:gd name="T42" fmla="*/ 80 w 203"/>
                  <a:gd name="T43" fmla="*/ 239 h 295"/>
                  <a:gd name="T44" fmla="*/ 88 w 203"/>
                  <a:gd name="T45" fmla="*/ 227 h 295"/>
                  <a:gd name="T46" fmla="*/ 112 w 203"/>
                  <a:gd name="T47" fmla="*/ 239 h 295"/>
                  <a:gd name="T48" fmla="*/ 156 w 203"/>
                  <a:gd name="T49" fmla="*/ 227 h 295"/>
                  <a:gd name="T50" fmla="*/ 179 w 203"/>
                  <a:gd name="T51" fmla="*/ 203 h 295"/>
                  <a:gd name="T52" fmla="*/ 191 w 203"/>
                  <a:gd name="T53" fmla="*/ 191 h 295"/>
                  <a:gd name="T54" fmla="*/ 191 w 203"/>
                  <a:gd name="T55" fmla="*/ 171 h 295"/>
                  <a:gd name="T56" fmla="*/ 203 w 203"/>
                  <a:gd name="T57" fmla="*/ 159 h 295"/>
                  <a:gd name="T58" fmla="*/ 203 w 203"/>
                  <a:gd name="T59" fmla="*/ 148 h 295"/>
                  <a:gd name="T60" fmla="*/ 179 w 203"/>
                  <a:gd name="T61" fmla="*/ 116 h 295"/>
                  <a:gd name="T62" fmla="*/ 179 w 203"/>
                  <a:gd name="T63" fmla="*/ 92 h 295"/>
                  <a:gd name="T64" fmla="*/ 167 w 203"/>
                  <a:gd name="T65" fmla="*/ 48 h 295"/>
                  <a:gd name="T66" fmla="*/ 167 w 203"/>
                  <a:gd name="T67" fmla="*/ 24 h 295"/>
                  <a:gd name="T68" fmla="*/ 167 w 203"/>
                  <a:gd name="T69" fmla="*/ 0 h 295"/>
                  <a:gd name="T70" fmla="*/ 156 w 203"/>
                  <a:gd name="T71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3" h="295">
                    <a:moveTo>
                      <a:pt x="156" y="0"/>
                    </a:moveTo>
                    <a:lnTo>
                      <a:pt x="148" y="12"/>
                    </a:lnTo>
                    <a:lnTo>
                      <a:pt x="136" y="12"/>
                    </a:lnTo>
                    <a:lnTo>
                      <a:pt x="124" y="24"/>
                    </a:lnTo>
                    <a:lnTo>
                      <a:pt x="112" y="48"/>
                    </a:lnTo>
                    <a:lnTo>
                      <a:pt x="112" y="68"/>
                    </a:lnTo>
                    <a:lnTo>
                      <a:pt x="100" y="104"/>
                    </a:lnTo>
                    <a:lnTo>
                      <a:pt x="100" y="124"/>
                    </a:lnTo>
                    <a:lnTo>
                      <a:pt x="88" y="136"/>
                    </a:lnTo>
                    <a:lnTo>
                      <a:pt x="56" y="148"/>
                    </a:lnTo>
                    <a:lnTo>
                      <a:pt x="32" y="159"/>
                    </a:lnTo>
                    <a:lnTo>
                      <a:pt x="12" y="183"/>
                    </a:lnTo>
                    <a:lnTo>
                      <a:pt x="0" y="227"/>
                    </a:lnTo>
                    <a:lnTo>
                      <a:pt x="12" y="271"/>
                    </a:lnTo>
                    <a:lnTo>
                      <a:pt x="12" y="283"/>
                    </a:lnTo>
                    <a:lnTo>
                      <a:pt x="20" y="283"/>
                    </a:lnTo>
                    <a:lnTo>
                      <a:pt x="44" y="295"/>
                    </a:lnTo>
                    <a:lnTo>
                      <a:pt x="68" y="295"/>
                    </a:lnTo>
                    <a:lnTo>
                      <a:pt x="88" y="271"/>
                    </a:lnTo>
                    <a:lnTo>
                      <a:pt x="88" y="259"/>
                    </a:lnTo>
                    <a:lnTo>
                      <a:pt x="80" y="251"/>
                    </a:lnTo>
                    <a:lnTo>
                      <a:pt x="80" y="239"/>
                    </a:lnTo>
                    <a:lnTo>
                      <a:pt x="88" y="227"/>
                    </a:lnTo>
                    <a:lnTo>
                      <a:pt x="112" y="239"/>
                    </a:lnTo>
                    <a:lnTo>
                      <a:pt x="156" y="227"/>
                    </a:lnTo>
                    <a:lnTo>
                      <a:pt x="179" y="203"/>
                    </a:lnTo>
                    <a:lnTo>
                      <a:pt x="191" y="191"/>
                    </a:lnTo>
                    <a:lnTo>
                      <a:pt x="191" y="171"/>
                    </a:lnTo>
                    <a:lnTo>
                      <a:pt x="203" y="159"/>
                    </a:lnTo>
                    <a:lnTo>
                      <a:pt x="203" y="148"/>
                    </a:lnTo>
                    <a:lnTo>
                      <a:pt x="179" y="116"/>
                    </a:lnTo>
                    <a:lnTo>
                      <a:pt x="179" y="92"/>
                    </a:lnTo>
                    <a:lnTo>
                      <a:pt x="167" y="48"/>
                    </a:lnTo>
                    <a:lnTo>
                      <a:pt x="167" y="24"/>
                    </a:lnTo>
                    <a:lnTo>
                      <a:pt x="16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" name="Freeform 20">
                <a:extLst>
                  <a:ext uri="{FF2B5EF4-FFF2-40B4-BE49-F238E27FC236}">
                    <a16:creationId xmlns:a16="http://schemas.microsoft.com/office/drawing/2014/main" id="{EDD0EAD8-AC2F-483A-A1E5-2107D4F76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1844"/>
                <a:ext cx="505" cy="691"/>
              </a:xfrm>
              <a:custGeom>
                <a:avLst/>
                <a:gdLst>
                  <a:gd name="T0" fmla="*/ 79 w 247"/>
                  <a:gd name="T1" fmla="*/ 0 h 338"/>
                  <a:gd name="T2" fmla="*/ 79 w 247"/>
                  <a:gd name="T3" fmla="*/ 36 h 338"/>
                  <a:gd name="T4" fmla="*/ 68 w 247"/>
                  <a:gd name="T5" fmla="*/ 79 h 338"/>
                  <a:gd name="T6" fmla="*/ 56 w 247"/>
                  <a:gd name="T7" fmla="*/ 115 h 338"/>
                  <a:gd name="T8" fmla="*/ 36 w 247"/>
                  <a:gd name="T9" fmla="*/ 135 h 338"/>
                  <a:gd name="T10" fmla="*/ 12 w 247"/>
                  <a:gd name="T11" fmla="*/ 147 h 338"/>
                  <a:gd name="T12" fmla="*/ 0 w 247"/>
                  <a:gd name="T13" fmla="*/ 159 h 338"/>
                  <a:gd name="T14" fmla="*/ 24 w 247"/>
                  <a:gd name="T15" fmla="*/ 159 h 338"/>
                  <a:gd name="T16" fmla="*/ 36 w 247"/>
                  <a:gd name="T17" fmla="*/ 171 h 338"/>
                  <a:gd name="T18" fmla="*/ 36 w 247"/>
                  <a:gd name="T19" fmla="*/ 183 h 338"/>
                  <a:gd name="T20" fmla="*/ 24 w 247"/>
                  <a:gd name="T21" fmla="*/ 203 h 338"/>
                  <a:gd name="T22" fmla="*/ 36 w 247"/>
                  <a:gd name="T23" fmla="*/ 238 h 338"/>
                  <a:gd name="T24" fmla="*/ 56 w 247"/>
                  <a:gd name="T25" fmla="*/ 250 h 338"/>
                  <a:gd name="T26" fmla="*/ 68 w 247"/>
                  <a:gd name="T27" fmla="*/ 238 h 338"/>
                  <a:gd name="T28" fmla="*/ 79 w 247"/>
                  <a:gd name="T29" fmla="*/ 250 h 338"/>
                  <a:gd name="T30" fmla="*/ 79 w 247"/>
                  <a:gd name="T31" fmla="*/ 258 h 338"/>
                  <a:gd name="T32" fmla="*/ 68 w 247"/>
                  <a:gd name="T33" fmla="*/ 270 h 338"/>
                  <a:gd name="T34" fmla="*/ 56 w 247"/>
                  <a:gd name="T35" fmla="*/ 294 h 338"/>
                  <a:gd name="T36" fmla="*/ 68 w 247"/>
                  <a:gd name="T37" fmla="*/ 318 h 338"/>
                  <a:gd name="T38" fmla="*/ 91 w 247"/>
                  <a:gd name="T39" fmla="*/ 338 h 338"/>
                  <a:gd name="T40" fmla="*/ 103 w 247"/>
                  <a:gd name="T41" fmla="*/ 338 h 338"/>
                  <a:gd name="T42" fmla="*/ 91 w 247"/>
                  <a:gd name="T43" fmla="*/ 294 h 338"/>
                  <a:gd name="T44" fmla="*/ 103 w 247"/>
                  <a:gd name="T45" fmla="*/ 250 h 338"/>
                  <a:gd name="T46" fmla="*/ 123 w 247"/>
                  <a:gd name="T47" fmla="*/ 226 h 338"/>
                  <a:gd name="T48" fmla="*/ 147 w 247"/>
                  <a:gd name="T49" fmla="*/ 215 h 338"/>
                  <a:gd name="T50" fmla="*/ 179 w 247"/>
                  <a:gd name="T51" fmla="*/ 203 h 338"/>
                  <a:gd name="T52" fmla="*/ 191 w 247"/>
                  <a:gd name="T53" fmla="*/ 191 h 338"/>
                  <a:gd name="T54" fmla="*/ 191 w 247"/>
                  <a:gd name="T55" fmla="*/ 171 h 338"/>
                  <a:gd name="T56" fmla="*/ 203 w 247"/>
                  <a:gd name="T57" fmla="*/ 135 h 338"/>
                  <a:gd name="T58" fmla="*/ 203 w 247"/>
                  <a:gd name="T59" fmla="*/ 115 h 338"/>
                  <a:gd name="T60" fmla="*/ 215 w 247"/>
                  <a:gd name="T61" fmla="*/ 91 h 338"/>
                  <a:gd name="T62" fmla="*/ 227 w 247"/>
                  <a:gd name="T63" fmla="*/ 79 h 338"/>
                  <a:gd name="T64" fmla="*/ 239 w 247"/>
                  <a:gd name="T65" fmla="*/ 79 h 338"/>
                  <a:gd name="T66" fmla="*/ 247 w 247"/>
                  <a:gd name="T67" fmla="*/ 67 h 338"/>
                  <a:gd name="T68" fmla="*/ 239 w 247"/>
                  <a:gd name="T69" fmla="*/ 67 h 338"/>
                  <a:gd name="T70" fmla="*/ 215 w 247"/>
                  <a:gd name="T71" fmla="*/ 55 h 338"/>
                  <a:gd name="T72" fmla="*/ 179 w 247"/>
                  <a:gd name="T73" fmla="*/ 47 h 338"/>
                  <a:gd name="T74" fmla="*/ 159 w 247"/>
                  <a:gd name="T75" fmla="*/ 36 h 338"/>
                  <a:gd name="T76" fmla="*/ 147 w 247"/>
                  <a:gd name="T77" fmla="*/ 55 h 338"/>
                  <a:gd name="T78" fmla="*/ 147 w 247"/>
                  <a:gd name="T79" fmla="*/ 36 h 338"/>
                  <a:gd name="T80" fmla="*/ 123 w 247"/>
                  <a:gd name="T81" fmla="*/ 24 h 338"/>
                  <a:gd name="T82" fmla="*/ 111 w 247"/>
                  <a:gd name="T83" fmla="*/ 12 h 338"/>
                  <a:gd name="T84" fmla="*/ 79 w 247"/>
                  <a:gd name="T85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7" h="338">
                    <a:moveTo>
                      <a:pt x="79" y="0"/>
                    </a:moveTo>
                    <a:lnTo>
                      <a:pt x="79" y="36"/>
                    </a:lnTo>
                    <a:lnTo>
                      <a:pt x="68" y="79"/>
                    </a:lnTo>
                    <a:lnTo>
                      <a:pt x="56" y="115"/>
                    </a:lnTo>
                    <a:lnTo>
                      <a:pt x="36" y="135"/>
                    </a:lnTo>
                    <a:lnTo>
                      <a:pt x="12" y="147"/>
                    </a:lnTo>
                    <a:lnTo>
                      <a:pt x="0" y="159"/>
                    </a:lnTo>
                    <a:lnTo>
                      <a:pt x="24" y="159"/>
                    </a:lnTo>
                    <a:lnTo>
                      <a:pt x="36" y="171"/>
                    </a:lnTo>
                    <a:lnTo>
                      <a:pt x="36" y="183"/>
                    </a:lnTo>
                    <a:lnTo>
                      <a:pt x="24" y="203"/>
                    </a:lnTo>
                    <a:lnTo>
                      <a:pt x="36" y="238"/>
                    </a:lnTo>
                    <a:lnTo>
                      <a:pt x="56" y="250"/>
                    </a:lnTo>
                    <a:lnTo>
                      <a:pt x="68" y="238"/>
                    </a:lnTo>
                    <a:lnTo>
                      <a:pt x="79" y="250"/>
                    </a:lnTo>
                    <a:lnTo>
                      <a:pt x="79" y="258"/>
                    </a:lnTo>
                    <a:lnTo>
                      <a:pt x="68" y="270"/>
                    </a:lnTo>
                    <a:lnTo>
                      <a:pt x="56" y="294"/>
                    </a:lnTo>
                    <a:lnTo>
                      <a:pt x="68" y="318"/>
                    </a:lnTo>
                    <a:lnTo>
                      <a:pt x="91" y="338"/>
                    </a:lnTo>
                    <a:lnTo>
                      <a:pt x="103" y="338"/>
                    </a:lnTo>
                    <a:lnTo>
                      <a:pt x="91" y="294"/>
                    </a:lnTo>
                    <a:lnTo>
                      <a:pt x="103" y="250"/>
                    </a:lnTo>
                    <a:lnTo>
                      <a:pt x="123" y="226"/>
                    </a:lnTo>
                    <a:lnTo>
                      <a:pt x="147" y="215"/>
                    </a:lnTo>
                    <a:lnTo>
                      <a:pt x="179" y="203"/>
                    </a:lnTo>
                    <a:lnTo>
                      <a:pt x="191" y="191"/>
                    </a:lnTo>
                    <a:lnTo>
                      <a:pt x="191" y="171"/>
                    </a:lnTo>
                    <a:lnTo>
                      <a:pt x="203" y="135"/>
                    </a:lnTo>
                    <a:lnTo>
                      <a:pt x="203" y="115"/>
                    </a:lnTo>
                    <a:lnTo>
                      <a:pt x="215" y="91"/>
                    </a:lnTo>
                    <a:lnTo>
                      <a:pt x="227" y="79"/>
                    </a:lnTo>
                    <a:lnTo>
                      <a:pt x="239" y="79"/>
                    </a:lnTo>
                    <a:lnTo>
                      <a:pt x="247" y="67"/>
                    </a:lnTo>
                    <a:lnTo>
                      <a:pt x="239" y="67"/>
                    </a:lnTo>
                    <a:lnTo>
                      <a:pt x="215" y="55"/>
                    </a:lnTo>
                    <a:lnTo>
                      <a:pt x="179" y="47"/>
                    </a:lnTo>
                    <a:lnTo>
                      <a:pt x="159" y="36"/>
                    </a:lnTo>
                    <a:lnTo>
                      <a:pt x="147" y="55"/>
                    </a:lnTo>
                    <a:lnTo>
                      <a:pt x="147" y="36"/>
                    </a:lnTo>
                    <a:lnTo>
                      <a:pt x="123" y="24"/>
                    </a:lnTo>
                    <a:lnTo>
                      <a:pt x="111" y="12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9" name="Freeform 21">
                <a:extLst>
                  <a:ext uri="{FF2B5EF4-FFF2-40B4-BE49-F238E27FC236}">
                    <a16:creationId xmlns:a16="http://schemas.microsoft.com/office/drawing/2014/main" id="{B1CE7203-630C-4AFA-AB04-5AB03A9702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1" y="2169"/>
                <a:ext cx="374" cy="643"/>
              </a:xfrm>
              <a:custGeom>
                <a:avLst/>
                <a:gdLst>
                  <a:gd name="T0" fmla="*/ 80 w 183"/>
                  <a:gd name="T1" fmla="*/ 0 h 314"/>
                  <a:gd name="T2" fmla="*/ 92 w 183"/>
                  <a:gd name="T3" fmla="*/ 12 h 314"/>
                  <a:gd name="T4" fmla="*/ 92 w 183"/>
                  <a:gd name="T5" fmla="*/ 24 h 314"/>
                  <a:gd name="T6" fmla="*/ 56 w 183"/>
                  <a:gd name="T7" fmla="*/ 56 h 314"/>
                  <a:gd name="T8" fmla="*/ 48 w 183"/>
                  <a:gd name="T9" fmla="*/ 79 h 314"/>
                  <a:gd name="T10" fmla="*/ 48 w 183"/>
                  <a:gd name="T11" fmla="*/ 111 h 314"/>
                  <a:gd name="T12" fmla="*/ 36 w 183"/>
                  <a:gd name="T13" fmla="*/ 135 h 314"/>
                  <a:gd name="T14" fmla="*/ 12 w 183"/>
                  <a:gd name="T15" fmla="*/ 167 h 314"/>
                  <a:gd name="T16" fmla="*/ 0 w 183"/>
                  <a:gd name="T17" fmla="*/ 203 h 314"/>
                  <a:gd name="T18" fmla="*/ 0 w 183"/>
                  <a:gd name="T19" fmla="*/ 235 h 314"/>
                  <a:gd name="T20" fmla="*/ 12 w 183"/>
                  <a:gd name="T21" fmla="*/ 270 h 314"/>
                  <a:gd name="T22" fmla="*/ 0 w 183"/>
                  <a:gd name="T23" fmla="*/ 302 h 314"/>
                  <a:gd name="T24" fmla="*/ 12 w 183"/>
                  <a:gd name="T25" fmla="*/ 302 h 314"/>
                  <a:gd name="T26" fmla="*/ 36 w 183"/>
                  <a:gd name="T27" fmla="*/ 294 h 314"/>
                  <a:gd name="T28" fmla="*/ 56 w 183"/>
                  <a:gd name="T29" fmla="*/ 294 h 314"/>
                  <a:gd name="T30" fmla="*/ 68 w 183"/>
                  <a:gd name="T31" fmla="*/ 302 h 314"/>
                  <a:gd name="T32" fmla="*/ 92 w 183"/>
                  <a:gd name="T33" fmla="*/ 314 h 314"/>
                  <a:gd name="T34" fmla="*/ 104 w 183"/>
                  <a:gd name="T35" fmla="*/ 302 h 314"/>
                  <a:gd name="T36" fmla="*/ 124 w 183"/>
                  <a:gd name="T37" fmla="*/ 294 h 314"/>
                  <a:gd name="T38" fmla="*/ 171 w 183"/>
                  <a:gd name="T39" fmla="*/ 302 h 314"/>
                  <a:gd name="T40" fmla="*/ 171 w 183"/>
                  <a:gd name="T41" fmla="*/ 258 h 314"/>
                  <a:gd name="T42" fmla="*/ 159 w 183"/>
                  <a:gd name="T43" fmla="*/ 227 h 314"/>
                  <a:gd name="T44" fmla="*/ 171 w 183"/>
                  <a:gd name="T45" fmla="*/ 203 h 314"/>
                  <a:gd name="T46" fmla="*/ 183 w 183"/>
                  <a:gd name="T47" fmla="*/ 191 h 314"/>
                  <a:gd name="T48" fmla="*/ 183 w 183"/>
                  <a:gd name="T49" fmla="*/ 179 h 314"/>
                  <a:gd name="T50" fmla="*/ 171 w 183"/>
                  <a:gd name="T51" fmla="*/ 179 h 314"/>
                  <a:gd name="T52" fmla="*/ 148 w 183"/>
                  <a:gd name="T53" fmla="*/ 159 h 314"/>
                  <a:gd name="T54" fmla="*/ 136 w 183"/>
                  <a:gd name="T55" fmla="*/ 135 h 314"/>
                  <a:gd name="T56" fmla="*/ 148 w 183"/>
                  <a:gd name="T57" fmla="*/ 111 h 314"/>
                  <a:gd name="T58" fmla="*/ 159 w 183"/>
                  <a:gd name="T59" fmla="*/ 99 h 314"/>
                  <a:gd name="T60" fmla="*/ 159 w 183"/>
                  <a:gd name="T61" fmla="*/ 91 h 314"/>
                  <a:gd name="T62" fmla="*/ 148 w 183"/>
                  <a:gd name="T63" fmla="*/ 79 h 314"/>
                  <a:gd name="T64" fmla="*/ 136 w 183"/>
                  <a:gd name="T65" fmla="*/ 91 h 314"/>
                  <a:gd name="T66" fmla="*/ 116 w 183"/>
                  <a:gd name="T67" fmla="*/ 79 h 314"/>
                  <a:gd name="T68" fmla="*/ 104 w 183"/>
                  <a:gd name="T69" fmla="*/ 44 h 314"/>
                  <a:gd name="T70" fmla="*/ 116 w 183"/>
                  <a:gd name="T71" fmla="*/ 24 h 314"/>
                  <a:gd name="T72" fmla="*/ 116 w 183"/>
                  <a:gd name="T73" fmla="*/ 12 h 314"/>
                  <a:gd name="T74" fmla="*/ 104 w 183"/>
                  <a:gd name="T75" fmla="*/ 0 h 314"/>
                  <a:gd name="T76" fmla="*/ 80 w 183"/>
                  <a:gd name="T77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83" h="314">
                    <a:moveTo>
                      <a:pt x="80" y="0"/>
                    </a:moveTo>
                    <a:lnTo>
                      <a:pt x="92" y="12"/>
                    </a:lnTo>
                    <a:lnTo>
                      <a:pt x="92" y="24"/>
                    </a:lnTo>
                    <a:lnTo>
                      <a:pt x="56" y="56"/>
                    </a:lnTo>
                    <a:lnTo>
                      <a:pt x="48" y="79"/>
                    </a:lnTo>
                    <a:lnTo>
                      <a:pt x="48" y="111"/>
                    </a:lnTo>
                    <a:lnTo>
                      <a:pt x="36" y="135"/>
                    </a:lnTo>
                    <a:lnTo>
                      <a:pt x="12" y="167"/>
                    </a:lnTo>
                    <a:lnTo>
                      <a:pt x="0" y="203"/>
                    </a:lnTo>
                    <a:lnTo>
                      <a:pt x="0" y="235"/>
                    </a:lnTo>
                    <a:lnTo>
                      <a:pt x="12" y="270"/>
                    </a:lnTo>
                    <a:lnTo>
                      <a:pt x="0" y="302"/>
                    </a:lnTo>
                    <a:lnTo>
                      <a:pt x="12" y="302"/>
                    </a:lnTo>
                    <a:lnTo>
                      <a:pt x="36" y="294"/>
                    </a:lnTo>
                    <a:lnTo>
                      <a:pt x="56" y="294"/>
                    </a:lnTo>
                    <a:lnTo>
                      <a:pt x="68" y="302"/>
                    </a:lnTo>
                    <a:lnTo>
                      <a:pt x="92" y="314"/>
                    </a:lnTo>
                    <a:lnTo>
                      <a:pt x="104" y="302"/>
                    </a:lnTo>
                    <a:lnTo>
                      <a:pt x="124" y="294"/>
                    </a:lnTo>
                    <a:lnTo>
                      <a:pt x="171" y="302"/>
                    </a:lnTo>
                    <a:lnTo>
                      <a:pt x="171" y="258"/>
                    </a:lnTo>
                    <a:lnTo>
                      <a:pt x="159" y="227"/>
                    </a:lnTo>
                    <a:lnTo>
                      <a:pt x="171" y="203"/>
                    </a:lnTo>
                    <a:lnTo>
                      <a:pt x="183" y="191"/>
                    </a:lnTo>
                    <a:lnTo>
                      <a:pt x="183" y="179"/>
                    </a:lnTo>
                    <a:lnTo>
                      <a:pt x="171" y="179"/>
                    </a:lnTo>
                    <a:lnTo>
                      <a:pt x="148" y="159"/>
                    </a:lnTo>
                    <a:lnTo>
                      <a:pt x="136" y="135"/>
                    </a:lnTo>
                    <a:lnTo>
                      <a:pt x="148" y="111"/>
                    </a:lnTo>
                    <a:lnTo>
                      <a:pt x="159" y="99"/>
                    </a:lnTo>
                    <a:lnTo>
                      <a:pt x="159" y="91"/>
                    </a:lnTo>
                    <a:lnTo>
                      <a:pt x="148" y="79"/>
                    </a:lnTo>
                    <a:lnTo>
                      <a:pt x="136" y="91"/>
                    </a:lnTo>
                    <a:lnTo>
                      <a:pt x="116" y="79"/>
                    </a:lnTo>
                    <a:lnTo>
                      <a:pt x="104" y="44"/>
                    </a:lnTo>
                    <a:lnTo>
                      <a:pt x="116" y="24"/>
                    </a:lnTo>
                    <a:lnTo>
                      <a:pt x="116" y="12"/>
                    </a:lnTo>
                    <a:lnTo>
                      <a:pt x="104" y="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0" name="Freeform 22">
                <a:extLst>
                  <a:ext uri="{FF2B5EF4-FFF2-40B4-BE49-F238E27FC236}">
                    <a16:creationId xmlns:a16="http://schemas.microsoft.com/office/drawing/2014/main" id="{91FDDE76-AC2F-40E6-9672-01B7FBF16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" y="2771"/>
                <a:ext cx="536" cy="439"/>
              </a:xfrm>
              <a:custGeom>
                <a:avLst/>
                <a:gdLst>
                  <a:gd name="T0" fmla="*/ 79 w 262"/>
                  <a:gd name="T1" fmla="*/ 8 h 215"/>
                  <a:gd name="T2" fmla="*/ 79 w 262"/>
                  <a:gd name="T3" fmla="*/ 32 h 215"/>
                  <a:gd name="T4" fmla="*/ 67 w 262"/>
                  <a:gd name="T5" fmla="*/ 56 h 215"/>
                  <a:gd name="T6" fmla="*/ 48 w 262"/>
                  <a:gd name="T7" fmla="*/ 68 h 215"/>
                  <a:gd name="T8" fmla="*/ 36 w 262"/>
                  <a:gd name="T9" fmla="*/ 88 h 215"/>
                  <a:gd name="T10" fmla="*/ 12 w 262"/>
                  <a:gd name="T11" fmla="*/ 112 h 215"/>
                  <a:gd name="T12" fmla="*/ 0 w 262"/>
                  <a:gd name="T13" fmla="*/ 147 h 215"/>
                  <a:gd name="T14" fmla="*/ 0 w 262"/>
                  <a:gd name="T15" fmla="*/ 167 h 215"/>
                  <a:gd name="T16" fmla="*/ 24 w 262"/>
                  <a:gd name="T17" fmla="*/ 179 h 215"/>
                  <a:gd name="T18" fmla="*/ 67 w 262"/>
                  <a:gd name="T19" fmla="*/ 215 h 215"/>
                  <a:gd name="T20" fmla="*/ 91 w 262"/>
                  <a:gd name="T21" fmla="*/ 215 h 215"/>
                  <a:gd name="T22" fmla="*/ 115 w 262"/>
                  <a:gd name="T23" fmla="*/ 191 h 215"/>
                  <a:gd name="T24" fmla="*/ 147 w 262"/>
                  <a:gd name="T25" fmla="*/ 179 h 215"/>
                  <a:gd name="T26" fmla="*/ 195 w 262"/>
                  <a:gd name="T27" fmla="*/ 179 h 215"/>
                  <a:gd name="T28" fmla="*/ 215 w 262"/>
                  <a:gd name="T29" fmla="*/ 155 h 215"/>
                  <a:gd name="T30" fmla="*/ 215 w 262"/>
                  <a:gd name="T31" fmla="*/ 147 h 215"/>
                  <a:gd name="T32" fmla="*/ 203 w 262"/>
                  <a:gd name="T33" fmla="*/ 124 h 215"/>
                  <a:gd name="T34" fmla="*/ 215 w 262"/>
                  <a:gd name="T35" fmla="*/ 112 h 215"/>
                  <a:gd name="T36" fmla="*/ 215 w 262"/>
                  <a:gd name="T37" fmla="*/ 88 h 215"/>
                  <a:gd name="T38" fmla="*/ 227 w 262"/>
                  <a:gd name="T39" fmla="*/ 80 h 215"/>
                  <a:gd name="T40" fmla="*/ 238 w 262"/>
                  <a:gd name="T41" fmla="*/ 56 h 215"/>
                  <a:gd name="T42" fmla="*/ 262 w 262"/>
                  <a:gd name="T43" fmla="*/ 68 h 215"/>
                  <a:gd name="T44" fmla="*/ 262 w 262"/>
                  <a:gd name="T45" fmla="*/ 32 h 215"/>
                  <a:gd name="T46" fmla="*/ 250 w 262"/>
                  <a:gd name="T47" fmla="*/ 8 h 215"/>
                  <a:gd name="T48" fmla="*/ 203 w 262"/>
                  <a:gd name="T49" fmla="*/ 0 h 215"/>
                  <a:gd name="T50" fmla="*/ 183 w 262"/>
                  <a:gd name="T51" fmla="*/ 8 h 215"/>
                  <a:gd name="T52" fmla="*/ 171 w 262"/>
                  <a:gd name="T53" fmla="*/ 20 h 215"/>
                  <a:gd name="T54" fmla="*/ 147 w 262"/>
                  <a:gd name="T55" fmla="*/ 8 h 215"/>
                  <a:gd name="T56" fmla="*/ 135 w 262"/>
                  <a:gd name="T57" fmla="*/ 0 h 215"/>
                  <a:gd name="T58" fmla="*/ 115 w 262"/>
                  <a:gd name="T59" fmla="*/ 0 h 215"/>
                  <a:gd name="T60" fmla="*/ 91 w 262"/>
                  <a:gd name="T61" fmla="*/ 8 h 215"/>
                  <a:gd name="T62" fmla="*/ 79 w 262"/>
                  <a:gd name="T63" fmla="*/ 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2" h="215">
                    <a:moveTo>
                      <a:pt x="79" y="8"/>
                    </a:moveTo>
                    <a:lnTo>
                      <a:pt x="79" y="32"/>
                    </a:lnTo>
                    <a:lnTo>
                      <a:pt x="67" y="56"/>
                    </a:lnTo>
                    <a:lnTo>
                      <a:pt x="48" y="68"/>
                    </a:lnTo>
                    <a:lnTo>
                      <a:pt x="36" y="88"/>
                    </a:lnTo>
                    <a:lnTo>
                      <a:pt x="12" y="112"/>
                    </a:lnTo>
                    <a:lnTo>
                      <a:pt x="0" y="147"/>
                    </a:lnTo>
                    <a:lnTo>
                      <a:pt x="0" y="167"/>
                    </a:lnTo>
                    <a:lnTo>
                      <a:pt x="24" y="179"/>
                    </a:lnTo>
                    <a:lnTo>
                      <a:pt x="67" y="215"/>
                    </a:lnTo>
                    <a:lnTo>
                      <a:pt x="91" y="215"/>
                    </a:lnTo>
                    <a:lnTo>
                      <a:pt x="115" y="191"/>
                    </a:lnTo>
                    <a:lnTo>
                      <a:pt x="147" y="179"/>
                    </a:lnTo>
                    <a:lnTo>
                      <a:pt x="195" y="179"/>
                    </a:lnTo>
                    <a:lnTo>
                      <a:pt x="215" y="155"/>
                    </a:lnTo>
                    <a:lnTo>
                      <a:pt x="215" y="147"/>
                    </a:lnTo>
                    <a:lnTo>
                      <a:pt x="203" y="124"/>
                    </a:lnTo>
                    <a:lnTo>
                      <a:pt x="215" y="112"/>
                    </a:lnTo>
                    <a:lnTo>
                      <a:pt x="215" y="88"/>
                    </a:lnTo>
                    <a:lnTo>
                      <a:pt x="227" y="80"/>
                    </a:lnTo>
                    <a:lnTo>
                      <a:pt x="238" y="56"/>
                    </a:lnTo>
                    <a:lnTo>
                      <a:pt x="262" y="68"/>
                    </a:lnTo>
                    <a:lnTo>
                      <a:pt x="262" y="32"/>
                    </a:lnTo>
                    <a:lnTo>
                      <a:pt x="250" y="8"/>
                    </a:lnTo>
                    <a:lnTo>
                      <a:pt x="203" y="0"/>
                    </a:lnTo>
                    <a:lnTo>
                      <a:pt x="183" y="8"/>
                    </a:lnTo>
                    <a:lnTo>
                      <a:pt x="171" y="20"/>
                    </a:lnTo>
                    <a:lnTo>
                      <a:pt x="147" y="8"/>
                    </a:lnTo>
                    <a:lnTo>
                      <a:pt x="135" y="0"/>
                    </a:lnTo>
                    <a:lnTo>
                      <a:pt x="115" y="0"/>
                    </a:lnTo>
                    <a:lnTo>
                      <a:pt x="91" y="8"/>
                    </a:lnTo>
                    <a:lnTo>
                      <a:pt x="79" y="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1" name="Freeform 23">
                <a:extLst>
                  <a:ext uri="{FF2B5EF4-FFF2-40B4-BE49-F238E27FC236}">
                    <a16:creationId xmlns:a16="http://schemas.microsoft.com/office/drawing/2014/main" id="{3852A9A3-0674-4928-9D00-2C3B50D332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3" y="3071"/>
                <a:ext cx="463" cy="506"/>
              </a:xfrm>
              <a:custGeom>
                <a:avLst/>
                <a:gdLst>
                  <a:gd name="T0" fmla="*/ 135 w 226"/>
                  <a:gd name="T1" fmla="*/ 8 h 247"/>
                  <a:gd name="T2" fmla="*/ 127 w 226"/>
                  <a:gd name="T3" fmla="*/ 8 h 247"/>
                  <a:gd name="T4" fmla="*/ 115 w 226"/>
                  <a:gd name="T5" fmla="*/ 0 h 247"/>
                  <a:gd name="T6" fmla="*/ 103 w 226"/>
                  <a:gd name="T7" fmla="*/ 0 h 247"/>
                  <a:gd name="T8" fmla="*/ 91 w 226"/>
                  <a:gd name="T9" fmla="*/ 8 h 247"/>
                  <a:gd name="T10" fmla="*/ 67 w 226"/>
                  <a:gd name="T11" fmla="*/ 20 h 247"/>
                  <a:gd name="T12" fmla="*/ 35 w 226"/>
                  <a:gd name="T13" fmla="*/ 8 h 247"/>
                  <a:gd name="T14" fmla="*/ 12 w 226"/>
                  <a:gd name="T15" fmla="*/ 8 h 247"/>
                  <a:gd name="T16" fmla="*/ 0 w 226"/>
                  <a:gd name="T17" fmla="*/ 20 h 247"/>
                  <a:gd name="T18" fmla="*/ 0 w 226"/>
                  <a:gd name="T19" fmla="*/ 56 h 247"/>
                  <a:gd name="T20" fmla="*/ 12 w 226"/>
                  <a:gd name="T21" fmla="*/ 68 h 247"/>
                  <a:gd name="T22" fmla="*/ 12 w 226"/>
                  <a:gd name="T23" fmla="*/ 88 h 247"/>
                  <a:gd name="T24" fmla="*/ 0 w 226"/>
                  <a:gd name="T25" fmla="*/ 112 h 247"/>
                  <a:gd name="T26" fmla="*/ 0 w 226"/>
                  <a:gd name="T27" fmla="*/ 179 h 247"/>
                  <a:gd name="T28" fmla="*/ 12 w 226"/>
                  <a:gd name="T29" fmla="*/ 191 h 247"/>
                  <a:gd name="T30" fmla="*/ 59 w 226"/>
                  <a:gd name="T31" fmla="*/ 191 h 247"/>
                  <a:gd name="T32" fmla="*/ 67 w 226"/>
                  <a:gd name="T33" fmla="*/ 203 h 247"/>
                  <a:gd name="T34" fmla="*/ 79 w 226"/>
                  <a:gd name="T35" fmla="*/ 235 h 247"/>
                  <a:gd name="T36" fmla="*/ 91 w 226"/>
                  <a:gd name="T37" fmla="*/ 247 h 247"/>
                  <a:gd name="T38" fmla="*/ 115 w 226"/>
                  <a:gd name="T39" fmla="*/ 247 h 247"/>
                  <a:gd name="T40" fmla="*/ 115 w 226"/>
                  <a:gd name="T41" fmla="*/ 235 h 247"/>
                  <a:gd name="T42" fmla="*/ 135 w 226"/>
                  <a:gd name="T43" fmla="*/ 203 h 247"/>
                  <a:gd name="T44" fmla="*/ 147 w 226"/>
                  <a:gd name="T45" fmla="*/ 191 h 247"/>
                  <a:gd name="T46" fmla="*/ 183 w 226"/>
                  <a:gd name="T47" fmla="*/ 156 h 247"/>
                  <a:gd name="T48" fmla="*/ 202 w 226"/>
                  <a:gd name="T49" fmla="*/ 124 h 247"/>
                  <a:gd name="T50" fmla="*/ 226 w 226"/>
                  <a:gd name="T51" fmla="*/ 88 h 247"/>
                  <a:gd name="T52" fmla="*/ 226 w 226"/>
                  <a:gd name="T53" fmla="*/ 68 h 247"/>
                  <a:gd name="T54" fmla="*/ 202 w 226"/>
                  <a:gd name="T55" fmla="*/ 68 h 247"/>
                  <a:gd name="T56" fmla="*/ 159 w 226"/>
                  <a:gd name="T57" fmla="*/ 32 h 247"/>
                  <a:gd name="T58" fmla="*/ 135 w 226"/>
                  <a:gd name="T59" fmla="*/ 20 h 247"/>
                  <a:gd name="T60" fmla="*/ 135 w 226"/>
                  <a:gd name="T61" fmla="*/ 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6" h="247">
                    <a:moveTo>
                      <a:pt x="135" y="8"/>
                    </a:moveTo>
                    <a:lnTo>
                      <a:pt x="127" y="8"/>
                    </a:lnTo>
                    <a:lnTo>
                      <a:pt x="115" y="0"/>
                    </a:lnTo>
                    <a:lnTo>
                      <a:pt x="103" y="0"/>
                    </a:lnTo>
                    <a:lnTo>
                      <a:pt x="91" y="8"/>
                    </a:lnTo>
                    <a:lnTo>
                      <a:pt x="67" y="20"/>
                    </a:lnTo>
                    <a:lnTo>
                      <a:pt x="35" y="8"/>
                    </a:lnTo>
                    <a:lnTo>
                      <a:pt x="12" y="8"/>
                    </a:lnTo>
                    <a:lnTo>
                      <a:pt x="0" y="20"/>
                    </a:lnTo>
                    <a:lnTo>
                      <a:pt x="0" y="56"/>
                    </a:lnTo>
                    <a:lnTo>
                      <a:pt x="12" y="68"/>
                    </a:lnTo>
                    <a:lnTo>
                      <a:pt x="12" y="88"/>
                    </a:lnTo>
                    <a:lnTo>
                      <a:pt x="0" y="112"/>
                    </a:lnTo>
                    <a:lnTo>
                      <a:pt x="0" y="179"/>
                    </a:lnTo>
                    <a:lnTo>
                      <a:pt x="12" y="191"/>
                    </a:lnTo>
                    <a:lnTo>
                      <a:pt x="59" y="191"/>
                    </a:lnTo>
                    <a:lnTo>
                      <a:pt x="67" y="203"/>
                    </a:lnTo>
                    <a:lnTo>
                      <a:pt x="79" y="235"/>
                    </a:lnTo>
                    <a:lnTo>
                      <a:pt x="91" y="247"/>
                    </a:lnTo>
                    <a:lnTo>
                      <a:pt x="115" y="247"/>
                    </a:lnTo>
                    <a:lnTo>
                      <a:pt x="115" y="235"/>
                    </a:lnTo>
                    <a:lnTo>
                      <a:pt x="135" y="203"/>
                    </a:lnTo>
                    <a:lnTo>
                      <a:pt x="147" y="191"/>
                    </a:lnTo>
                    <a:lnTo>
                      <a:pt x="183" y="156"/>
                    </a:lnTo>
                    <a:lnTo>
                      <a:pt x="202" y="124"/>
                    </a:lnTo>
                    <a:lnTo>
                      <a:pt x="226" y="88"/>
                    </a:lnTo>
                    <a:lnTo>
                      <a:pt x="226" y="68"/>
                    </a:lnTo>
                    <a:lnTo>
                      <a:pt x="202" y="68"/>
                    </a:lnTo>
                    <a:lnTo>
                      <a:pt x="159" y="32"/>
                    </a:lnTo>
                    <a:lnTo>
                      <a:pt x="135" y="20"/>
                    </a:lnTo>
                    <a:lnTo>
                      <a:pt x="135" y="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2" name="Freeform 24">
                <a:extLst>
                  <a:ext uri="{FF2B5EF4-FFF2-40B4-BE49-F238E27FC236}">
                    <a16:creationId xmlns:a16="http://schemas.microsoft.com/office/drawing/2014/main" id="{6B9824FD-998E-4F60-96C7-A9A00B3A79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4" y="2331"/>
                <a:ext cx="782" cy="806"/>
              </a:xfrm>
              <a:custGeom>
                <a:avLst/>
                <a:gdLst>
                  <a:gd name="T0" fmla="*/ 382 w 382"/>
                  <a:gd name="T1" fmla="*/ 88 h 394"/>
                  <a:gd name="T2" fmla="*/ 179 w 382"/>
                  <a:gd name="T3" fmla="*/ 80 h 394"/>
                  <a:gd name="T4" fmla="*/ 156 w 382"/>
                  <a:gd name="T5" fmla="*/ 68 h 394"/>
                  <a:gd name="T6" fmla="*/ 148 w 382"/>
                  <a:gd name="T7" fmla="*/ 56 h 394"/>
                  <a:gd name="T8" fmla="*/ 136 w 382"/>
                  <a:gd name="T9" fmla="*/ 32 h 394"/>
                  <a:gd name="T10" fmla="*/ 112 w 382"/>
                  <a:gd name="T11" fmla="*/ 0 h 394"/>
                  <a:gd name="T12" fmla="*/ 112 w 382"/>
                  <a:gd name="T13" fmla="*/ 20 h 394"/>
                  <a:gd name="T14" fmla="*/ 100 w 382"/>
                  <a:gd name="T15" fmla="*/ 44 h 394"/>
                  <a:gd name="T16" fmla="*/ 100 w 382"/>
                  <a:gd name="T17" fmla="*/ 68 h 394"/>
                  <a:gd name="T18" fmla="*/ 8 w 382"/>
                  <a:gd name="T19" fmla="*/ 68 h 394"/>
                  <a:gd name="T20" fmla="*/ 0 w 382"/>
                  <a:gd name="T21" fmla="*/ 88 h 394"/>
                  <a:gd name="T22" fmla="*/ 0 w 382"/>
                  <a:gd name="T23" fmla="*/ 148 h 394"/>
                  <a:gd name="T24" fmla="*/ 56 w 382"/>
                  <a:gd name="T25" fmla="*/ 156 h 394"/>
                  <a:gd name="T26" fmla="*/ 56 w 382"/>
                  <a:gd name="T27" fmla="*/ 203 h 394"/>
                  <a:gd name="T28" fmla="*/ 32 w 382"/>
                  <a:gd name="T29" fmla="*/ 247 h 394"/>
                  <a:gd name="T30" fmla="*/ 44 w 382"/>
                  <a:gd name="T31" fmla="*/ 283 h 394"/>
                  <a:gd name="T32" fmla="*/ 32 w 382"/>
                  <a:gd name="T33" fmla="*/ 295 h 394"/>
                  <a:gd name="T34" fmla="*/ 44 w 382"/>
                  <a:gd name="T35" fmla="*/ 315 h 394"/>
                  <a:gd name="T36" fmla="*/ 44 w 382"/>
                  <a:gd name="T37" fmla="*/ 339 h 394"/>
                  <a:gd name="T38" fmla="*/ 100 w 382"/>
                  <a:gd name="T39" fmla="*/ 350 h 394"/>
                  <a:gd name="T40" fmla="*/ 124 w 382"/>
                  <a:gd name="T41" fmla="*/ 350 h 394"/>
                  <a:gd name="T42" fmla="*/ 124 w 382"/>
                  <a:gd name="T43" fmla="*/ 362 h 394"/>
                  <a:gd name="T44" fmla="*/ 136 w 382"/>
                  <a:gd name="T45" fmla="*/ 382 h 394"/>
                  <a:gd name="T46" fmla="*/ 156 w 382"/>
                  <a:gd name="T47" fmla="*/ 394 h 394"/>
                  <a:gd name="T48" fmla="*/ 156 w 382"/>
                  <a:gd name="T49" fmla="*/ 382 h 394"/>
                  <a:gd name="T50" fmla="*/ 168 w 382"/>
                  <a:gd name="T51" fmla="*/ 370 h 394"/>
                  <a:gd name="T52" fmla="*/ 191 w 382"/>
                  <a:gd name="T53" fmla="*/ 370 h 394"/>
                  <a:gd name="T54" fmla="*/ 223 w 382"/>
                  <a:gd name="T55" fmla="*/ 382 h 394"/>
                  <a:gd name="T56" fmla="*/ 247 w 382"/>
                  <a:gd name="T57" fmla="*/ 370 h 394"/>
                  <a:gd name="T58" fmla="*/ 259 w 382"/>
                  <a:gd name="T59" fmla="*/ 362 h 394"/>
                  <a:gd name="T60" fmla="*/ 271 w 382"/>
                  <a:gd name="T61" fmla="*/ 362 h 394"/>
                  <a:gd name="T62" fmla="*/ 283 w 382"/>
                  <a:gd name="T63" fmla="*/ 370 h 394"/>
                  <a:gd name="T64" fmla="*/ 291 w 382"/>
                  <a:gd name="T65" fmla="*/ 370 h 394"/>
                  <a:gd name="T66" fmla="*/ 291 w 382"/>
                  <a:gd name="T67" fmla="*/ 362 h 394"/>
                  <a:gd name="T68" fmla="*/ 303 w 382"/>
                  <a:gd name="T69" fmla="*/ 327 h 394"/>
                  <a:gd name="T70" fmla="*/ 327 w 382"/>
                  <a:gd name="T71" fmla="*/ 303 h 394"/>
                  <a:gd name="T72" fmla="*/ 339 w 382"/>
                  <a:gd name="T73" fmla="*/ 283 h 394"/>
                  <a:gd name="T74" fmla="*/ 358 w 382"/>
                  <a:gd name="T75" fmla="*/ 271 h 394"/>
                  <a:gd name="T76" fmla="*/ 370 w 382"/>
                  <a:gd name="T77" fmla="*/ 247 h 394"/>
                  <a:gd name="T78" fmla="*/ 370 w 382"/>
                  <a:gd name="T79" fmla="*/ 223 h 394"/>
                  <a:gd name="T80" fmla="*/ 382 w 382"/>
                  <a:gd name="T81" fmla="*/ 191 h 394"/>
                  <a:gd name="T82" fmla="*/ 370 w 382"/>
                  <a:gd name="T83" fmla="*/ 156 h 394"/>
                  <a:gd name="T84" fmla="*/ 370 w 382"/>
                  <a:gd name="T85" fmla="*/ 124 h 394"/>
                  <a:gd name="T86" fmla="*/ 382 w 382"/>
                  <a:gd name="T87" fmla="*/ 88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82" h="394">
                    <a:moveTo>
                      <a:pt x="382" y="88"/>
                    </a:moveTo>
                    <a:lnTo>
                      <a:pt x="179" y="80"/>
                    </a:lnTo>
                    <a:lnTo>
                      <a:pt x="156" y="68"/>
                    </a:lnTo>
                    <a:lnTo>
                      <a:pt x="148" y="56"/>
                    </a:lnTo>
                    <a:lnTo>
                      <a:pt x="136" y="32"/>
                    </a:lnTo>
                    <a:lnTo>
                      <a:pt x="112" y="0"/>
                    </a:lnTo>
                    <a:lnTo>
                      <a:pt x="112" y="20"/>
                    </a:lnTo>
                    <a:lnTo>
                      <a:pt x="100" y="44"/>
                    </a:lnTo>
                    <a:lnTo>
                      <a:pt x="100" y="68"/>
                    </a:lnTo>
                    <a:lnTo>
                      <a:pt x="8" y="68"/>
                    </a:lnTo>
                    <a:lnTo>
                      <a:pt x="0" y="88"/>
                    </a:lnTo>
                    <a:lnTo>
                      <a:pt x="0" y="148"/>
                    </a:lnTo>
                    <a:lnTo>
                      <a:pt x="56" y="156"/>
                    </a:lnTo>
                    <a:lnTo>
                      <a:pt x="56" y="203"/>
                    </a:lnTo>
                    <a:lnTo>
                      <a:pt x="32" y="247"/>
                    </a:lnTo>
                    <a:lnTo>
                      <a:pt x="44" y="283"/>
                    </a:lnTo>
                    <a:lnTo>
                      <a:pt x="32" y="295"/>
                    </a:lnTo>
                    <a:lnTo>
                      <a:pt x="44" y="315"/>
                    </a:lnTo>
                    <a:lnTo>
                      <a:pt x="44" y="339"/>
                    </a:lnTo>
                    <a:lnTo>
                      <a:pt x="100" y="350"/>
                    </a:lnTo>
                    <a:lnTo>
                      <a:pt x="124" y="350"/>
                    </a:lnTo>
                    <a:lnTo>
                      <a:pt x="124" y="362"/>
                    </a:lnTo>
                    <a:lnTo>
                      <a:pt x="136" y="382"/>
                    </a:lnTo>
                    <a:lnTo>
                      <a:pt x="156" y="394"/>
                    </a:lnTo>
                    <a:lnTo>
                      <a:pt x="156" y="382"/>
                    </a:lnTo>
                    <a:lnTo>
                      <a:pt x="168" y="370"/>
                    </a:lnTo>
                    <a:lnTo>
                      <a:pt x="191" y="370"/>
                    </a:lnTo>
                    <a:lnTo>
                      <a:pt x="223" y="382"/>
                    </a:lnTo>
                    <a:lnTo>
                      <a:pt x="247" y="370"/>
                    </a:lnTo>
                    <a:lnTo>
                      <a:pt x="259" y="362"/>
                    </a:lnTo>
                    <a:lnTo>
                      <a:pt x="271" y="362"/>
                    </a:lnTo>
                    <a:lnTo>
                      <a:pt x="283" y="370"/>
                    </a:lnTo>
                    <a:lnTo>
                      <a:pt x="291" y="370"/>
                    </a:lnTo>
                    <a:lnTo>
                      <a:pt x="291" y="362"/>
                    </a:lnTo>
                    <a:lnTo>
                      <a:pt x="303" y="327"/>
                    </a:lnTo>
                    <a:lnTo>
                      <a:pt x="327" y="303"/>
                    </a:lnTo>
                    <a:lnTo>
                      <a:pt x="339" y="283"/>
                    </a:lnTo>
                    <a:lnTo>
                      <a:pt x="358" y="271"/>
                    </a:lnTo>
                    <a:lnTo>
                      <a:pt x="370" y="247"/>
                    </a:lnTo>
                    <a:lnTo>
                      <a:pt x="370" y="223"/>
                    </a:lnTo>
                    <a:lnTo>
                      <a:pt x="382" y="191"/>
                    </a:lnTo>
                    <a:lnTo>
                      <a:pt x="370" y="156"/>
                    </a:lnTo>
                    <a:lnTo>
                      <a:pt x="370" y="124"/>
                    </a:lnTo>
                    <a:lnTo>
                      <a:pt x="382" y="8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3" name="Freeform 25">
                <a:extLst>
                  <a:ext uri="{FF2B5EF4-FFF2-40B4-BE49-F238E27FC236}">
                    <a16:creationId xmlns:a16="http://schemas.microsoft.com/office/drawing/2014/main" id="{BCA6E94C-1D4D-4611-B28D-5845BE2EE6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7" y="2396"/>
                <a:ext cx="512" cy="440"/>
              </a:xfrm>
              <a:custGeom>
                <a:avLst/>
                <a:gdLst>
                  <a:gd name="T0" fmla="*/ 202 w 250"/>
                  <a:gd name="T1" fmla="*/ 36 h 215"/>
                  <a:gd name="T2" fmla="*/ 183 w 250"/>
                  <a:gd name="T3" fmla="*/ 36 h 215"/>
                  <a:gd name="T4" fmla="*/ 171 w 250"/>
                  <a:gd name="T5" fmla="*/ 48 h 215"/>
                  <a:gd name="T6" fmla="*/ 159 w 250"/>
                  <a:gd name="T7" fmla="*/ 48 h 215"/>
                  <a:gd name="T8" fmla="*/ 159 w 250"/>
                  <a:gd name="T9" fmla="*/ 24 h 215"/>
                  <a:gd name="T10" fmla="*/ 147 w 250"/>
                  <a:gd name="T11" fmla="*/ 12 h 215"/>
                  <a:gd name="T12" fmla="*/ 135 w 250"/>
                  <a:gd name="T13" fmla="*/ 12 h 215"/>
                  <a:gd name="T14" fmla="*/ 115 w 250"/>
                  <a:gd name="T15" fmla="*/ 0 h 215"/>
                  <a:gd name="T16" fmla="*/ 91 w 250"/>
                  <a:gd name="T17" fmla="*/ 12 h 215"/>
                  <a:gd name="T18" fmla="*/ 91 w 250"/>
                  <a:gd name="T19" fmla="*/ 24 h 215"/>
                  <a:gd name="T20" fmla="*/ 79 w 250"/>
                  <a:gd name="T21" fmla="*/ 36 h 215"/>
                  <a:gd name="T22" fmla="*/ 59 w 250"/>
                  <a:gd name="T23" fmla="*/ 48 h 215"/>
                  <a:gd name="T24" fmla="*/ 59 w 250"/>
                  <a:gd name="T25" fmla="*/ 56 h 215"/>
                  <a:gd name="T26" fmla="*/ 23 w 250"/>
                  <a:gd name="T27" fmla="*/ 68 h 215"/>
                  <a:gd name="T28" fmla="*/ 0 w 250"/>
                  <a:gd name="T29" fmla="*/ 92 h 215"/>
                  <a:gd name="T30" fmla="*/ 12 w 250"/>
                  <a:gd name="T31" fmla="*/ 104 h 215"/>
                  <a:gd name="T32" fmla="*/ 35 w 250"/>
                  <a:gd name="T33" fmla="*/ 92 h 215"/>
                  <a:gd name="T34" fmla="*/ 47 w 250"/>
                  <a:gd name="T35" fmla="*/ 92 h 215"/>
                  <a:gd name="T36" fmla="*/ 59 w 250"/>
                  <a:gd name="T37" fmla="*/ 104 h 215"/>
                  <a:gd name="T38" fmla="*/ 59 w 250"/>
                  <a:gd name="T39" fmla="*/ 135 h 215"/>
                  <a:gd name="T40" fmla="*/ 79 w 250"/>
                  <a:gd name="T41" fmla="*/ 171 h 215"/>
                  <a:gd name="T42" fmla="*/ 127 w 250"/>
                  <a:gd name="T43" fmla="*/ 183 h 215"/>
                  <a:gd name="T44" fmla="*/ 147 w 250"/>
                  <a:gd name="T45" fmla="*/ 191 h 215"/>
                  <a:gd name="T46" fmla="*/ 202 w 250"/>
                  <a:gd name="T47" fmla="*/ 203 h 215"/>
                  <a:gd name="T48" fmla="*/ 226 w 250"/>
                  <a:gd name="T49" fmla="*/ 215 h 215"/>
                  <a:gd name="T50" fmla="*/ 250 w 250"/>
                  <a:gd name="T51" fmla="*/ 171 h 215"/>
                  <a:gd name="T52" fmla="*/ 250 w 250"/>
                  <a:gd name="T53" fmla="*/ 124 h 215"/>
                  <a:gd name="T54" fmla="*/ 194 w 250"/>
                  <a:gd name="T55" fmla="*/ 116 h 215"/>
                  <a:gd name="T56" fmla="*/ 194 w 250"/>
                  <a:gd name="T57" fmla="*/ 56 h 215"/>
                  <a:gd name="T58" fmla="*/ 202 w 250"/>
                  <a:gd name="T59" fmla="*/ 36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50" h="215">
                    <a:moveTo>
                      <a:pt x="202" y="36"/>
                    </a:moveTo>
                    <a:lnTo>
                      <a:pt x="183" y="36"/>
                    </a:lnTo>
                    <a:lnTo>
                      <a:pt x="171" y="48"/>
                    </a:lnTo>
                    <a:lnTo>
                      <a:pt x="159" y="48"/>
                    </a:lnTo>
                    <a:lnTo>
                      <a:pt x="159" y="24"/>
                    </a:lnTo>
                    <a:lnTo>
                      <a:pt x="147" y="12"/>
                    </a:lnTo>
                    <a:lnTo>
                      <a:pt x="135" y="12"/>
                    </a:lnTo>
                    <a:lnTo>
                      <a:pt x="115" y="0"/>
                    </a:lnTo>
                    <a:lnTo>
                      <a:pt x="91" y="12"/>
                    </a:lnTo>
                    <a:lnTo>
                      <a:pt x="91" y="24"/>
                    </a:lnTo>
                    <a:lnTo>
                      <a:pt x="79" y="36"/>
                    </a:lnTo>
                    <a:lnTo>
                      <a:pt x="59" y="48"/>
                    </a:lnTo>
                    <a:lnTo>
                      <a:pt x="59" y="56"/>
                    </a:lnTo>
                    <a:lnTo>
                      <a:pt x="23" y="68"/>
                    </a:lnTo>
                    <a:lnTo>
                      <a:pt x="0" y="92"/>
                    </a:lnTo>
                    <a:lnTo>
                      <a:pt x="12" y="104"/>
                    </a:lnTo>
                    <a:lnTo>
                      <a:pt x="35" y="92"/>
                    </a:lnTo>
                    <a:lnTo>
                      <a:pt x="47" y="92"/>
                    </a:lnTo>
                    <a:lnTo>
                      <a:pt x="59" y="104"/>
                    </a:lnTo>
                    <a:lnTo>
                      <a:pt x="59" y="135"/>
                    </a:lnTo>
                    <a:lnTo>
                      <a:pt x="79" y="171"/>
                    </a:lnTo>
                    <a:lnTo>
                      <a:pt x="127" y="183"/>
                    </a:lnTo>
                    <a:lnTo>
                      <a:pt x="147" y="191"/>
                    </a:lnTo>
                    <a:lnTo>
                      <a:pt x="202" y="203"/>
                    </a:lnTo>
                    <a:lnTo>
                      <a:pt x="226" y="215"/>
                    </a:lnTo>
                    <a:lnTo>
                      <a:pt x="250" y="171"/>
                    </a:lnTo>
                    <a:lnTo>
                      <a:pt x="250" y="124"/>
                    </a:lnTo>
                    <a:lnTo>
                      <a:pt x="194" y="116"/>
                    </a:lnTo>
                    <a:lnTo>
                      <a:pt x="194" y="56"/>
                    </a:lnTo>
                    <a:lnTo>
                      <a:pt x="202" y="36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4" name="Freeform 26">
                <a:extLst>
                  <a:ext uri="{FF2B5EF4-FFF2-40B4-BE49-F238E27FC236}">
                    <a16:creationId xmlns:a16="http://schemas.microsoft.com/office/drawing/2014/main" id="{D09E1929-81D6-4E0B-AC1F-9C2CB93809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" y="2396"/>
                <a:ext cx="530" cy="277"/>
              </a:xfrm>
              <a:custGeom>
                <a:avLst/>
                <a:gdLst>
                  <a:gd name="T0" fmla="*/ 0 w 259"/>
                  <a:gd name="T1" fmla="*/ 0 h 135"/>
                  <a:gd name="T2" fmla="*/ 24 w 259"/>
                  <a:gd name="T3" fmla="*/ 12 h 135"/>
                  <a:gd name="T4" fmla="*/ 56 w 259"/>
                  <a:gd name="T5" fmla="*/ 24 h 135"/>
                  <a:gd name="T6" fmla="*/ 91 w 259"/>
                  <a:gd name="T7" fmla="*/ 24 h 135"/>
                  <a:gd name="T8" fmla="*/ 123 w 259"/>
                  <a:gd name="T9" fmla="*/ 36 h 135"/>
                  <a:gd name="T10" fmla="*/ 171 w 259"/>
                  <a:gd name="T11" fmla="*/ 56 h 135"/>
                  <a:gd name="T12" fmla="*/ 203 w 259"/>
                  <a:gd name="T13" fmla="*/ 80 h 135"/>
                  <a:gd name="T14" fmla="*/ 247 w 259"/>
                  <a:gd name="T15" fmla="*/ 92 h 135"/>
                  <a:gd name="T16" fmla="*/ 259 w 259"/>
                  <a:gd name="T17" fmla="*/ 104 h 135"/>
                  <a:gd name="T18" fmla="*/ 227 w 259"/>
                  <a:gd name="T19" fmla="*/ 124 h 135"/>
                  <a:gd name="T20" fmla="*/ 179 w 259"/>
                  <a:gd name="T21" fmla="*/ 135 h 135"/>
                  <a:gd name="T22" fmla="*/ 123 w 259"/>
                  <a:gd name="T23" fmla="*/ 135 h 135"/>
                  <a:gd name="T24" fmla="*/ 111 w 259"/>
                  <a:gd name="T25" fmla="*/ 124 h 135"/>
                  <a:gd name="T26" fmla="*/ 111 w 259"/>
                  <a:gd name="T27" fmla="*/ 92 h 135"/>
                  <a:gd name="T28" fmla="*/ 91 w 259"/>
                  <a:gd name="T29" fmla="*/ 116 h 135"/>
                  <a:gd name="T30" fmla="*/ 68 w 259"/>
                  <a:gd name="T31" fmla="*/ 116 h 135"/>
                  <a:gd name="T32" fmla="*/ 56 w 259"/>
                  <a:gd name="T33" fmla="*/ 104 h 135"/>
                  <a:gd name="T34" fmla="*/ 44 w 259"/>
                  <a:gd name="T35" fmla="*/ 104 h 135"/>
                  <a:gd name="T36" fmla="*/ 36 w 259"/>
                  <a:gd name="T37" fmla="*/ 80 h 135"/>
                  <a:gd name="T38" fmla="*/ 12 w 259"/>
                  <a:gd name="T39" fmla="*/ 56 h 135"/>
                  <a:gd name="T40" fmla="*/ 0 w 259"/>
                  <a:gd name="T41" fmla="*/ 36 h 135"/>
                  <a:gd name="T42" fmla="*/ 0 w 259"/>
                  <a:gd name="T43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9" h="135">
                    <a:moveTo>
                      <a:pt x="0" y="0"/>
                    </a:moveTo>
                    <a:lnTo>
                      <a:pt x="24" y="12"/>
                    </a:lnTo>
                    <a:lnTo>
                      <a:pt x="56" y="24"/>
                    </a:lnTo>
                    <a:lnTo>
                      <a:pt x="91" y="24"/>
                    </a:lnTo>
                    <a:lnTo>
                      <a:pt x="123" y="36"/>
                    </a:lnTo>
                    <a:lnTo>
                      <a:pt x="171" y="56"/>
                    </a:lnTo>
                    <a:lnTo>
                      <a:pt x="203" y="80"/>
                    </a:lnTo>
                    <a:lnTo>
                      <a:pt x="247" y="92"/>
                    </a:lnTo>
                    <a:lnTo>
                      <a:pt x="259" y="104"/>
                    </a:lnTo>
                    <a:lnTo>
                      <a:pt x="227" y="124"/>
                    </a:lnTo>
                    <a:lnTo>
                      <a:pt x="179" y="135"/>
                    </a:lnTo>
                    <a:lnTo>
                      <a:pt x="123" y="135"/>
                    </a:lnTo>
                    <a:lnTo>
                      <a:pt x="111" y="124"/>
                    </a:lnTo>
                    <a:lnTo>
                      <a:pt x="111" y="92"/>
                    </a:lnTo>
                    <a:lnTo>
                      <a:pt x="91" y="116"/>
                    </a:lnTo>
                    <a:lnTo>
                      <a:pt x="68" y="116"/>
                    </a:lnTo>
                    <a:lnTo>
                      <a:pt x="56" y="104"/>
                    </a:lnTo>
                    <a:lnTo>
                      <a:pt x="44" y="104"/>
                    </a:lnTo>
                    <a:lnTo>
                      <a:pt x="36" y="80"/>
                    </a:lnTo>
                    <a:lnTo>
                      <a:pt x="12" y="56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5" name="Freeform 27">
                <a:extLst>
                  <a:ext uri="{FF2B5EF4-FFF2-40B4-BE49-F238E27FC236}">
                    <a16:creationId xmlns:a16="http://schemas.microsoft.com/office/drawing/2014/main" id="{D54F2136-1C3A-4B90-B5AB-8C7A17FD87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" y="1590"/>
                <a:ext cx="967" cy="921"/>
              </a:xfrm>
              <a:custGeom>
                <a:avLst/>
                <a:gdLst>
                  <a:gd name="T0" fmla="*/ 0 w 473"/>
                  <a:gd name="T1" fmla="*/ 44 h 450"/>
                  <a:gd name="T2" fmla="*/ 12 w 473"/>
                  <a:gd name="T3" fmla="*/ 80 h 450"/>
                  <a:gd name="T4" fmla="*/ 12 w 473"/>
                  <a:gd name="T5" fmla="*/ 104 h 450"/>
                  <a:gd name="T6" fmla="*/ 32 w 473"/>
                  <a:gd name="T7" fmla="*/ 148 h 450"/>
                  <a:gd name="T8" fmla="*/ 44 w 473"/>
                  <a:gd name="T9" fmla="*/ 160 h 450"/>
                  <a:gd name="T10" fmla="*/ 68 w 473"/>
                  <a:gd name="T11" fmla="*/ 160 h 450"/>
                  <a:gd name="T12" fmla="*/ 92 w 473"/>
                  <a:gd name="T13" fmla="*/ 171 h 450"/>
                  <a:gd name="T14" fmla="*/ 92 w 473"/>
                  <a:gd name="T15" fmla="*/ 191 h 450"/>
                  <a:gd name="T16" fmla="*/ 100 w 473"/>
                  <a:gd name="T17" fmla="*/ 203 h 450"/>
                  <a:gd name="T18" fmla="*/ 56 w 473"/>
                  <a:gd name="T19" fmla="*/ 327 h 450"/>
                  <a:gd name="T20" fmla="*/ 56 w 473"/>
                  <a:gd name="T21" fmla="*/ 362 h 450"/>
                  <a:gd name="T22" fmla="*/ 80 w 473"/>
                  <a:gd name="T23" fmla="*/ 394 h 450"/>
                  <a:gd name="T24" fmla="*/ 92 w 473"/>
                  <a:gd name="T25" fmla="*/ 418 h 450"/>
                  <a:gd name="T26" fmla="*/ 100 w 473"/>
                  <a:gd name="T27" fmla="*/ 430 h 450"/>
                  <a:gd name="T28" fmla="*/ 123 w 473"/>
                  <a:gd name="T29" fmla="*/ 442 h 450"/>
                  <a:gd name="T30" fmla="*/ 326 w 473"/>
                  <a:gd name="T31" fmla="*/ 450 h 450"/>
                  <a:gd name="T32" fmla="*/ 350 w 473"/>
                  <a:gd name="T33" fmla="*/ 418 h 450"/>
                  <a:gd name="T34" fmla="*/ 362 w 473"/>
                  <a:gd name="T35" fmla="*/ 394 h 450"/>
                  <a:gd name="T36" fmla="*/ 362 w 473"/>
                  <a:gd name="T37" fmla="*/ 362 h 450"/>
                  <a:gd name="T38" fmla="*/ 370 w 473"/>
                  <a:gd name="T39" fmla="*/ 339 h 450"/>
                  <a:gd name="T40" fmla="*/ 406 w 473"/>
                  <a:gd name="T41" fmla="*/ 307 h 450"/>
                  <a:gd name="T42" fmla="*/ 406 w 473"/>
                  <a:gd name="T43" fmla="*/ 295 h 450"/>
                  <a:gd name="T44" fmla="*/ 394 w 473"/>
                  <a:gd name="T45" fmla="*/ 283 h 450"/>
                  <a:gd name="T46" fmla="*/ 406 w 473"/>
                  <a:gd name="T47" fmla="*/ 271 h 450"/>
                  <a:gd name="T48" fmla="*/ 430 w 473"/>
                  <a:gd name="T49" fmla="*/ 259 h 450"/>
                  <a:gd name="T50" fmla="*/ 450 w 473"/>
                  <a:gd name="T51" fmla="*/ 239 h 450"/>
                  <a:gd name="T52" fmla="*/ 462 w 473"/>
                  <a:gd name="T53" fmla="*/ 203 h 450"/>
                  <a:gd name="T54" fmla="*/ 473 w 473"/>
                  <a:gd name="T55" fmla="*/ 160 h 450"/>
                  <a:gd name="T56" fmla="*/ 473 w 473"/>
                  <a:gd name="T57" fmla="*/ 124 h 450"/>
                  <a:gd name="T58" fmla="*/ 462 w 473"/>
                  <a:gd name="T59" fmla="*/ 112 h 450"/>
                  <a:gd name="T60" fmla="*/ 418 w 473"/>
                  <a:gd name="T61" fmla="*/ 104 h 450"/>
                  <a:gd name="T62" fmla="*/ 406 w 473"/>
                  <a:gd name="T63" fmla="*/ 124 h 450"/>
                  <a:gd name="T64" fmla="*/ 382 w 473"/>
                  <a:gd name="T65" fmla="*/ 148 h 450"/>
                  <a:gd name="T66" fmla="*/ 370 w 473"/>
                  <a:gd name="T67" fmla="*/ 171 h 450"/>
                  <a:gd name="T68" fmla="*/ 362 w 473"/>
                  <a:gd name="T69" fmla="*/ 203 h 450"/>
                  <a:gd name="T70" fmla="*/ 362 w 473"/>
                  <a:gd name="T71" fmla="*/ 171 h 450"/>
                  <a:gd name="T72" fmla="*/ 314 w 473"/>
                  <a:gd name="T73" fmla="*/ 160 h 450"/>
                  <a:gd name="T74" fmla="*/ 294 w 473"/>
                  <a:gd name="T75" fmla="*/ 136 h 450"/>
                  <a:gd name="T76" fmla="*/ 271 w 473"/>
                  <a:gd name="T77" fmla="*/ 136 h 450"/>
                  <a:gd name="T78" fmla="*/ 247 w 473"/>
                  <a:gd name="T79" fmla="*/ 112 h 450"/>
                  <a:gd name="T80" fmla="*/ 235 w 473"/>
                  <a:gd name="T81" fmla="*/ 80 h 450"/>
                  <a:gd name="T82" fmla="*/ 215 w 473"/>
                  <a:gd name="T83" fmla="*/ 44 h 450"/>
                  <a:gd name="T84" fmla="*/ 191 w 473"/>
                  <a:gd name="T85" fmla="*/ 36 h 450"/>
                  <a:gd name="T86" fmla="*/ 179 w 473"/>
                  <a:gd name="T87" fmla="*/ 36 h 450"/>
                  <a:gd name="T88" fmla="*/ 159 w 473"/>
                  <a:gd name="T89" fmla="*/ 24 h 450"/>
                  <a:gd name="T90" fmla="*/ 159 w 473"/>
                  <a:gd name="T91" fmla="*/ 0 h 450"/>
                  <a:gd name="T92" fmla="*/ 123 w 473"/>
                  <a:gd name="T93" fmla="*/ 0 h 450"/>
                  <a:gd name="T94" fmla="*/ 112 w 473"/>
                  <a:gd name="T95" fmla="*/ 12 h 450"/>
                  <a:gd name="T96" fmla="*/ 123 w 473"/>
                  <a:gd name="T97" fmla="*/ 12 h 450"/>
                  <a:gd name="T98" fmla="*/ 112 w 473"/>
                  <a:gd name="T99" fmla="*/ 24 h 450"/>
                  <a:gd name="T100" fmla="*/ 80 w 473"/>
                  <a:gd name="T101" fmla="*/ 24 h 450"/>
                  <a:gd name="T102" fmla="*/ 44 w 473"/>
                  <a:gd name="T103" fmla="*/ 36 h 450"/>
                  <a:gd name="T104" fmla="*/ 12 w 473"/>
                  <a:gd name="T105" fmla="*/ 44 h 450"/>
                  <a:gd name="T106" fmla="*/ 0 w 473"/>
                  <a:gd name="T107" fmla="*/ 4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73" h="450">
                    <a:moveTo>
                      <a:pt x="0" y="44"/>
                    </a:moveTo>
                    <a:lnTo>
                      <a:pt x="12" y="80"/>
                    </a:lnTo>
                    <a:lnTo>
                      <a:pt x="12" y="104"/>
                    </a:lnTo>
                    <a:lnTo>
                      <a:pt x="32" y="148"/>
                    </a:lnTo>
                    <a:lnTo>
                      <a:pt x="44" y="160"/>
                    </a:lnTo>
                    <a:lnTo>
                      <a:pt x="68" y="160"/>
                    </a:lnTo>
                    <a:lnTo>
                      <a:pt x="92" y="171"/>
                    </a:lnTo>
                    <a:lnTo>
                      <a:pt x="92" y="191"/>
                    </a:lnTo>
                    <a:lnTo>
                      <a:pt x="100" y="203"/>
                    </a:lnTo>
                    <a:lnTo>
                      <a:pt x="56" y="327"/>
                    </a:lnTo>
                    <a:lnTo>
                      <a:pt x="56" y="362"/>
                    </a:lnTo>
                    <a:lnTo>
                      <a:pt x="80" y="394"/>
                    </a:lnTo>
                    <a:lnTo>
                      <a:pt x="92" y="418"/>
                    </a:lnTo>
                    <a:lnTo>
                      <a:pt x="100" y="430"/>
                    </a:lnTo>
                    <a:lnTo>
                      <a:pt x="123" y="442"/>
                    </a:lnTo>
                    <a:lnTo>
                      <a:pt x="326" y="450"/>
                    </a:lnTo>
                    <a:lnTo>
                      <a:pt x="350" y="418"/>
                    </a:lnTo>
                    <a:lnTo>
                      <a:pt x="362" y="394"/>
                    </a:lnTo>
                    <a:lnTo>
                      <a:pt x="362" y="362"/>
                    </a:lnTo>
                    <a:lnTo>
                      <a:pt x="370" y="339"/>
                    </a:lnTo>
                    <a:lnTo>
                      <a:pt x="406" y="307"/>
                    </a:lnTo>
                    <a:lnTo>
                      <a:pt x="406" y="295"/>
                    </a:lnTo>
                    <a:lnTo>
                      <a:pt x="394" y="283"/>
                    </a:lnTo>
                    <a:lnTo>
                      <a:pt x="406" y="271"/>
                    </a:lnTo>
                    <a:lnTo>
                      <a:pt x="430" y="259"/>
                    </a:lnTo>
                    <a:lnTo>
                      <a:pt x="450" y="239"/>
                    </a:lnTo>
                    <a:lnTo>
                      <a:pt x="462" y="203"/>
                    </a:lnTo>
                    <a:lnTo>
                      <a:pt x="473" y="160"/>
                    </a:lnTo>
                    <a:lnTo>
                      <a:pt x="473" y="124"/>
                    </a:lnTo>
                    <a:lnTo>
                      <a:pt x="462" y="112"/>
                    </a:lnTo>
                    <a:lnTo>
                      <a:pt x="418" y="104"/>
                    </a:lnTo>
                    <a:lnTo>
                      <a:pt x="406" y="124"/>
                    </a:lnTo>
                    <a:lnTo>
                      <a:pt x="382" y="148"/>
                    </a:lnTo>
                    <a:lnTo>
                      <a:pt x="370" y="171"/>
                    </a:lnTo>
                    <a:lnTo>
                      <a:pt x="362" y="203"/>
                    </a:lnTo>
                    <a:lnTo>
                      <a:pt x="362" y="171"/>
                    </a:lnTo>
                    <a:lnTo>
                      <a:pt x="314" y="160"/>
                    </a:lnTo>
                    <a:lnTo>
                      <a:pt x="294" y="136"/>
                    </a:lnTo>
                    <a:lnTo>
                      <a:pt x="271" y="136"/>
                    </a:lnTo>
                    <a:lnTo>
                      <a:pt x="247" y="112"/>
                    </a:lnTo>
                    <a:lnTo>
                      <a:pt x="235" y="80"/>
                    </a:lnTo>
                    <a:lnTo>
                      <a:pt x="215" y="44"/>
                    </a:lnTo>
                    <a:lnTo>
                      <a:pt x="191" y="36"/>
                    </a:lnTo>
                    <a:lnTo>
                      <a:pt x="179" y="36"/>
                    </a:lnTo>
                    <a:lnTo>
                      <a:pt x="159" y="24"/>
                    </a:lnTo>
                    <a:lnTo>
                      <a:pt x="159" y="0"/>
                    </a:lnTo>
                    <a:lnTo>
                      <a:pt x="123" y="0"/>
                    </a:lnTo>
                    <a:lnTo>
                      <a:pt x="112" y="12"/>
                    </a:lnTo>
                    <a:lnTo>
                      <a:pt x="123" y="12"/>
                    </a:lnTo>
                    <a:lnTo>
                      <a:pt x="112" y="24"/>
                    </a:lnTo>
                    <a:lnTo>
                      <a:pt x="80" y="24"/>
                    </a:lnTo>
                    <a:lnTo>
                      <a:pt x="44" y="36"/>
                    </a:lnTo>
                    <a:lnTo>
                      <a:pt x="12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6" name="Freeform 28">
                <a:extLst>
                  <a:ext uri="{FF2B5EF4-FFF2-40B4-BE49-F238E27FC236}">
                    <a16:creationId xmlns:a16="http://schemas.microsoft.com/office/drawing/2014/main" id="{854DDF86-C8E4-4765-A901-B466B2701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" y="1478"/>
                <a:ext cx="366" cy="391"/>
              </a:xfrm>
              <a:custGeom>
                <a:avLst/>
                <a:gdLst>
                  <a:gd name="T0" fmla="*/ 135 w 179"/>
                  <a:gd name="T1" fmla="*/ 191 h 191"/>
                  <a:gd name="T2" fmla="*/ 112 w 179"/>
                  <a:gd name="T3" fmla="*/ 191 h 191"/>
                  <a:gd name="T4" fmla="*/ 88 w 179"/>
                  <a:gd name="T5" fmla="*/ 167 h 191"/>
                  <a:gd name="T6" fmla="*/ 76 w 179"/>
                  <a:gd name="T7" fmla="*/ 135 h 191"/>
                  <a:gd name="T8" fmla="*/ 56 w 179"/>
                  <a:gd name="T9" fmla="*/ 99 h 191"/>
                  <a:gd name="T10" fmla="*/ 32 w 179"/>
                  <a:gd name="T11" fmla="*/ 91 h 191"/>
                  <a:gd name="T12" fmla="*/ 20 w 179"/>
                  <a:gd name="T13" fmla="*/ 91 h 191"/>
                  <a:gd name="T14" fmla="*/ 0 w 179"/>
                  <a:gd name="T15" fmla="*/ 79 h 191"/>
                  <a:gd name="T16" fmla="*/ 0 w 179"/>
                  <a:gd name="T17" fmla="*/ 55 h 191"/>
                  <a:gd name="T18" fmla="*/ 32 w 179"/>
                  <a:gd name="T19" fmla="*/ 67 h 191"/>
                  <a:gd name="T20" fmla="*/ 68 w 179"/>
                  <a:gd name="T21" fmla="*/ 67 h 191"/>
                  <a:gd name="T22" fmla="*/ 100 w 179"/>
                  <a:gd name="T23" fmla="*/ 43 h 191"/>
                  <a:gd name="T24" fmla="*/ 124 w 179"/>
                  <a:gd name="T25" fmla="*/ 12 h 191"/>
                  <a:gd name="T26" fmla="*/ 135 w 179"/>
                  <a:gd name="T27" fmla="*/ 0 h 191"/>
                  <a:gd name="T28" fmla="*/ 143 w 179"/>
                  <a:gd name="T29" fmla="*/ 0 h 191"/>
                  <a:gd name="T30" fmla="*/ 143 w 179"/>
                  <a:gd name="T31" fmla="*/ 32 h 191"/>
                  <a:gd name="T32" fmla="*/ 155 w 179"/>
                  <a:gd name="T33" fmla="*/ 67 h 191"/>
                  <a:gd name="T34" fmla="*/ 167 w 179"/>
                  <a:gd name="T35" fmla="*/ 91 h 191"/>
                  <a:gd name="T36" fmla="*/ 179 w 179"/>
                  <a:gd name="T37" fmla="*/ 99 h 191"/>
                  <a:gd name="T38" fmla="*/ 179 w 179"/>
                  <a:gd name="T39" fmla="*/ 111 h 191"/>
                  <a:gd name="T40" fmla="*/ 167 w 179"/>
                  <a:gd name="T41" fmla="*/ 123 h 191"/>
                  <a:gd name="T42" fmla="*/ 143 w 179"/>
                  <a:gd name="T43" fmla="*/ 147 h 191"/>
                  <a:gd name="T44" fmla="*/ 135 w 179"/>
                  <a:gd name="T45" fmla="*/ 179 h 191"/>
                  <a:gd name="T46" fmla="*/ 135 w 179"/>
                  <a:gd name="T47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9" h="191">
                    <a:moveTo>
                      <a:pt x="135" y="191"/>
                    </a:moveTo>
                    <a:lnTo>
                      <a:pt x="112" y="191"/>
                    </a:lnTo>
                    <a:lnTo>
                      <a:pt x="88" y="167"/>
                    </a:lnTo>
                    <a:lnTo>
                      <a:pt x="76" y="135"/>
                    </a:lnTo>
                    <a:lnTo>
                      <a:pt x="56" y="99"/>
                    </a:lnTo>
                    <a:lnTo>
                      <a:pt x="32" y="91"/>
                    </a:lnTo>
                    <a:lnTo>
                      <a:pt x="20" y="91"/>
                    </a:lnTo>
                    <a:lnTo>
                      <a:pt x="0" y="79"/>
                    </a:lnTo>
                    <a:lnTo>
                      <a:pt x="0" y="55"/>
                    </a:lnTo>
                    <a:lnTo>
                      <a:pt x="32" y="67"/>
                    </a:lnTo>
                    <a:lnTo>
                      <a:pt x="68" y="67"/>
                    </a:lnTo>
                    <a:lnTo>
                      <a:pt x="100" y="43"/>
                    </a:lnTo>
                    <a:lnTo>
                      <a:pt x="124" y="12"/>
                    </a:lnTo>
                    <a:lnTo>
                      <a:pt x="135" y="0"/>
                    </a:lnTo>
                    <a:lnTo>
                      <a:pt x="143" y="0"/>
                    </a:lnTo>
                    <a:lnTo>
                      <a:pt x="143" y="32"/>
                    </a:lnTo>
                    <a:lnTo>
                      <a:pt x="155" y="67"/>
                    </a:lnTo>
                    <a:lnTo>
                      <a:pt x="167" y="91"/>
                    </a:lnTo>
                    <a:lnTo>
                      <a:pt x="179" y="99"/>
                    </a:lnTo>
                    <a:lnTo>
                      <a:pt x="179" y="111"/>
                    </a:lnTo>
                    <a:lnTo>
                      <a:pt x="167" y="123"/>
                    </a:lnTo>
                    <a:lnTo>
                      <a:pt x="143" y="147"/>
                    </a:lnTo>
                    <a:lnTo>
                      <a:pt x="135" y="179"/>
                    </a:lnTo>
                    <a:lnTo>
                      <a:pt x="135" y="191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7" name="Freeform 29">
                <a:extLst>
                  <a:ext uri="{FF2B5EF4-FFF2-40B4-BE49-F238E27FC236}">
                    <a16:creationId xmlns:a16="http://schemas.microsoft.com/office/drawing/2014/main" id="{0BA41B57-A32B-4821-B4C7-648D94FBDC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8" y="1388"/>
                <a:ext cx="415" cy="505"/>
              </a:xfrm>
              <a:custGeom>
                <a:avLst/>
                <a:gdLst>
                  <a:gd name="T0" fmla="*/ 203 w 203"/>
                  <a:gd name="T1" fmla="*/ 203 h 247"/>
                  <a:gd name="T2" fmla="*/ 167 w 203"/>
                  <a:gd name="T3" fmla="*/ 203 h 247"/>
                  <a:gd name="T4" fmla="*/ 155 w 203"/>
                  <a:gd name="T5" fmla="*/ 211 h 247"/>
                  <a:gd name="T6" fmla="*/ 155 w 203"/>
                  <a:gd name="T7" fmla="*/ 223 h 247"/>
                  <a:gd name="T8" fmla="*/ 143 w 203"/>
                  <a:gd name="T9" fmla="*/ 235 h 247"/>
                  <a:gd name="T10" fmla="*/ 135 w 203"/>
                  <a:gd name="T11" fmla="*/ 235 h 247"/>
                  <a:gd name="T12" fmla="*/ 124 w 203"/>
                  <a:gd name="T13" fmla="*/ 223 h 247"/>
                  <a:gd name="T14" fmla="*/ 112 w 203"/>
                  <a:gd name="T15" fmla="*/ 223 h 247"/>
                  <a:gd name="T16" fmla="*/ 100 w 203"/>
                  <a:gd name="T17" fmla="*/ 247 h 247"/>
                  <a:gd name="T18" fmla="*/ 76 w 203"/>
                  <a:gd name="T19" fmla="*/ 235 h 247"/>
                  <a:gd name="T20" fmla="*/ 68 w 203"/>
                  <a:gd name="T21" fmla="*/ 223 h 247"/>
                  <a:gd name="T22" fmla="*/ 76 w 203"/>
                  <a:gd name="T23" fmla="*/ 211 h 247"/>
                  <a:gd name="T24" fmla="*/ 76 w 203"/>
                  <a:gd name="T25" fmla="*/ 179 h 247"/>
                  <a:gd name="T26" fmla="*/ 68 w 203"/>
                  <a:gd name="T27" fmla="*/ 155 h 247"/>
                  <a:gd name="T28" fmla="*/ 68 w 203"/>
                  <a:gd name="T29" fmla="*/ 135 h 247"/>
                  <a:gd name="T30" fmla="*/ 56 w 203"/>
                  <a:gd name="T31" fmla="*/ 123 h 247"/>
                  <a:gd name="T32" fmla="*/ 32 w 203"/>
                  <a:gd name="T33" fmla="*/ 111 h 247"/>
                  <a:gd name="T34" fmla="*/ 20 w 203"/>
                  <a:gd name="T35" fmla="*/ 87 h 247"/>
                  <a:gd name="T36" fmla="*/ 20 w 203"/>
                  <a:gd name="T37" fmla="*/ 68 h 247"/>
                  <a:gd name="T38" fmla="*/ 0 w 203"/>
                  <a:gd name="T39" fmla="*/ 56 h 247"/>
                  <a:gd name="T40" fmla="*/ 8 w 203"/>
                  <a:gd name="T41" fmla="*/ 44 h 247"/>
                  <a:gd name="T42" fmla="*/ 56 w 203"/>
                  <a:gd name="T43" fmla="*/ 56 h 247"/>
                  <a:gd name="T44" fmla="*/ 68 w 203"/>
                  <a:gd name="T45" fmla="*/ 56 h 247"/>
                  <a:gd name="T46" fmla="*/ 76 w 203"/>
                  <a:gd name="T47" fmla="*/ 68 h 247"/>
                  <a:gd name="T48" fmla="*/ 88 w 203"/>
                  <a:gd name="T49" fmla="*/ 44 h 247"/>
                  <a:gd name="T50" fmla="*/ 135 w 203"/>
                  <a:gd name="T51" fmla="*/ 20 h 247"/>
                  <a:gd name="T52" fmla="*/ 135 w 203"/>
                  <a:gd name="T53" fmla="*/ 0 h 247"/>
                  <a:gd name="T54" fmla="*/ 155 w 203"/>
                  <a:gd name="T55" fmla="*/ 8 h 247"/>
                  <a:gd name="T56" fmla="*/ 155 w 203"/>
                  <a:gd name="T57" fmla="*/ 32 h 247"/>
                  <a:gd name="T58" fmla="*/ 167 w 203"/>
                  <a:gd name="T59" fmla="*/ 32 h 247"/>
                  <a:gd name="T60" fmla="*/ 179 w 203"/>
                  <a:gd name="T61" fmla="*/ 56 h 247"/>
                  <a:gd name="T62" fmla="*/ 167 w 203"/>
                  <a:gd name="T63" fmla="*/ 87 h 247"/>
                  <a:gd name="T64" fmla="*/ 179 w 203"/>
                  <a:gd name="T65" fmla="*/ 135 h 247"/>
                  <a:gd name="T66" fmla="*/ 191 w 203"/>
                  <a:gd name="T67" fmla="*/ 143 h 247"/>
                  <a:gd name="T68" fmla="*/ 203 w 203"/>
                  <a:gd name="T69" fmla="*/ 179 h 247"/>
                  <a:gd name="T70" fmla="*/ 203 w 203"/>
                  <a:gd name="T71" fmla="*/ 203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3" h="247">
                    <a:moveTo>
                      <a:pt x="203" y="203"/>
                    </a:moveTo>
                    <a:lnTo>
                      <a:pt x="167" y="203"/>
                    </a:lnTo>
                    <a:lnTo>
                      <a:pt x="155" y="211"/>
                    </a:lnTo>
                    <a:lnTo>
                      <a:pt x="155" y="223"/>
                    </a:lnTo>
                    <a:lnTo>
                      <a:pt x="143" y="235"/>
                    </a:lnTo>
                    <a:lnTo>
                      <a:pt x="135" y="235"/>
                    </a:lnTo>
                    <a:lnTo>
                      <a:pt x="124" y="223"/>
                    </a:lnTo>
                    <a:lnTo>
                      <a:pt x="112" y="223"/>
                    </a:lnTo>
                    <a:lnTo>
                      <a:pt x="100" y="247"/>
                    </a:lnTo>
                    <a:lnTo>
                      <a:pt x="76" y="235"/>
                    </a:lnTo>
                    <a:lnTo>
                      <a:pt x="68" y="223"/>
                    </a:lnTo>
                    <a:lnTo>
                      <a:pt x="76" y="211"/>
                    </a:lnTo>
                    <a:lnTo>
                      <a:pt x="76" y="179"/>
                    </a:lnTo>
                    <a:lnTo>
                      <a:pt x="68" y="155"/>
                    </a:lnTo>
                    <a:lnTo>
                      <a:pt x="68" y="135"/>
                    </a:lnTo>
                    <a:lnTo>
                      <a:pt x="56" y="123"/>
                    </a:lnTo>
                    <a:lnTo>
                      <a:pt x="32" y="111"/>
                    </a:lnTo>
                    <a:lnTo>
                      <a:pt x="20" y="87"/>
                    </a:lnTo>
                    <a:lnTo>
                      <a:pt x="20" y="68"/>
                    </a:lnTo>
                    <a:lnTo>
                      <a:pt x="0" y="56"/>
                    </a:lnTo>
                    <a:lnTo>
                      <a:pt x="8" y="44"/>
                    </a:lnTo>
                    <a:lnTo>
                      <a:pt x="56" y="56"/>
                    </a:lnTo>
                    <a:lnTo>
                      <a:pt x="68" y="56"/>
                    </a:lnTo>
                    <a:lnTo>
                      <a:pt x="76" y="68"/>
                    </a:lnTo>
                    <a:lnTo>
                      <a:pt x="88" y="44"/>
                    </a:lnTo>
                    <a:lnTo>
                      <a:pt x="135" y="20"/>
                    </a:lnTo>
                    <a:lnTo>
                      <a:pt x="135" y="0"/>
                    </a:lnTo>
                    <a:lnTo>
                      <a:pt x="155" y="8"/>
                    </a:lnTo>
                    <a:lnTo>
                      <a:pt x="155" y="32"/>
                    </a:lnTo>
                    <a:lnTo>
                      <a:pt x="167" y="32"/>
                    </a:lnTo>
                    <a:lnTo>
                      <a:pt x="179" y="56"/>
                    </a:lnTo>
                    <a:lnTo>
                      <a:pt x="167" y="87"/>
                    </a:lnTo>
                    <a:lnTo>
                      <a:pt x="179" y="135"/>
                    </a:lnTo>
                    <a:lnTo>
                      <a:pt x="191" y="143"/>
                    </a:lnTo>
                    <a:lnTo>
                      <a:pt x="203" y="179"/>
                    </a:lnTo>
                    <a:lnTo>
                      <a:pt x="203" y="203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8" name="Freeform 30">
                <a:extLst>
                  <a:ext uri="{FF2B5EF4-FFF2-40B4-BE49-F238E27FC236}">
                    <a16:creationId xmlns:a16="http://schemas.microsoft.com/office/drawing/2014/main" id="{9A2C2015-5EC7-4D7E-B794-EC7815B7C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" y="1640"/>
                <a:ext cx="1221" cy="945"/>
              </a:xfrm>
              <a:custGeom>
                <a:avLst/>
                <a:gdLst>
                  <a:gd name="T0" fmla="*/ 374 w 597"/>
                  <a:gd name="T1" fmla="*/ 12 h 462"/>
                  <a:gd name="T2" fmla="*/ 382 w 597"/>
                  <a:gd name="T3" fmla="*/ 56 h 462"/>
                  <a:gd name="T4" fmla="*/ 374 w 597"/>
                  <a:gd name="T5" fmla="*/ 100 h 462"/>
                  <a:gd name="T6" fmla="*/ 406 w 597"/>
                  <a:gd name="T7" fmla="*/ 124 h 462"/>
                  <a:gd name="T8" fmla="*/ 430 w 597"/>
                  <a:gd name="T9" fmla="*/ 100 h 462"/>
                  <a:gd name="T10" fmla="*/ 449 w 597"/>
                  <a:gd name="T11" fmla="*/ 112 h 462"/>
                  <a:gd name="T12" fmla="*/ 461 w 597"/>
                  <a:gd name="T13" fmla="*/ 88 h 462"/>
                  <a:gd name="T14" fmla="*/ 509 w 597"/>
                  <a:gd name="T15" fmla="*/ 80 h 462"/>
                  <a:gd name="T16" fmla="*/ 541 w 597"/>
                  <a:gd name="T17" fmla="*/ 136 h 462"/>
                  <a:gd name="T18" fmla="*/ 589 w 597"/>
                  <a:gd name="T19" fmla="*/ 147 h 462"/>
                  <a:gd name="T20" fmla="*/ 597 w 597"/>
                  <a:gd name="T21" fmla="*/ 179 h 462"/>
                  <a:gd name="T22" fmla="*/ 553 w 597"/>
                  <a:gd name="T23" fmla="*/ 358 h 462"/>
                  <a:gd name="T24" fmla="*/ 541 w 597"/>
                  <a:gd name="T25" fmla="*/ 406 h 462"/>
                  <a:gd name="T26" fmla="*/ 430 w 597"/>
                  <a:gd name="T27" fmla="*/ 406 h 462"/>
                  <a:gd name="T28" fmla="*/ 406 w 597"/>
                  <a:gd name="T29" fmla="*/ 418 h 462"/>
                  <a:gd name="T30" fmla="*/ 394 w 597"/>
                  <a:gd name="T31" fmla="*/ 382 h 462"/>
                  <a:gd name="T32" fmla="*/ 362 w 597"/>
                  <a:gd name="T33" fmla="*/ 370 h 462"/>
                  <a:gd name="T34" fmla="*/ 338 w 597"/>
                  <a:gd name="T35" fmla="*/ 394 h 462"/>
                  <a:gd name="T36" fmla="*/ 306 w 597"/>
                  <a:gd name="T37" fmla="*/ 418 h 462"/>
                  <a:gd name="T38" fmla="*/ 270 w 597"/>
                  <a:gd name="T39" fmla="*/ 438 h 462"/>
                  <a:gd name="T40" fmla="*/ 203 w 597"/>
                  <a:gd name="T41" fmla="*/ 450 h 462"/>
                  <a:gd name="T42" fmla="*/ 123 w 597"/>
                  <a:gd name="T43" fmla="*/ 406 h 462"/>
                  <a:gd name="T44" fmla="*/ 56 w 597"/>
                  <a:gd name="T45" fmla="*/ 394 h 462"/>
                  <a:gd name="T46" fmla="*/ 0 w 597"/>
                  <a:gd name="T47" fmla="*/ 370 h 462"/>
                  <a:gd name="T48" fmla="*/ 24 w 597"/>
                  <a:gd name="T49" fmla="*/ 338 h 462"/>
                  <a:gd name="T50" fmla="*/ 36 w 597"/>
                  <a:gd name="T51" fmla="*/ 303 h 462"/>
                  <a:gd name="T52" fmla="*/ 111 w 597"/>
                  <a:gd name="T53" fmla="*/ 259 h 462"/>
                  <a:gd name="T54" fmla="*/ 135 w 597"/>
                  <a:gd name="T55" fmla="*/ 215 h 462"/>
                  <a:gd name="T56" fmla="*/ 123 w 597"/>
                  <a:gd name="T57" fmla="*/ 124 h 462"/>
                  <a:gd name="T58" fmla="*/ 123 w 597"/>
                  <a:gd name="T59" fmla="*/ 68 h 462"/>
                  <a:gd name="T60" fmla="*/ 147 w 597"/>
                  <a:gd name="T61" fmla="*/ 56 h 462"/>
                  <a:gd name="T62" fmla="*/ 123 w 597"/>
                  <a:gd name="T63" fmla="*/ 32 h 462"/>
                  <a:gd name="T64" fmla="*/ 215 w 597"/>
                  <a:gd name="T65" fmla="*/ 20 h 462"/>
                  <a:gd name="T66" fmla="*/ 239 w 597"/>
                  <a:gd name="T67" fmla="*/ 56 h 462"/>
                  <a:gd name="T68" fmla="*/ 306 w 597"/>
                  <a:gd name="T69" fmla="*/ 56 h 462"/>
                  <a:gd name="T70" fmla="*/ 362 w 597"/>
                  <a:gd name="T71" fmla="*/ 12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97" h="462">
                    <a:moveTo>
                      <a:pt x="362" y="0"/>
                    </a:moveTo>
                    <a:lnTo>
                      <a:pt x="374" y="12"/>
                    </a:lnTo>
                    <a:lnTo>
                      <a:pt x="374" y="32"/>
                    </a:lnTo>
                    <a:lnTo>
                      <a:pt x="382" y="56"/>
                    </a:lnTo>
                    <a:lnTo>
                      <a:pt x="382" y="88"/>
                    </a:lnTo>
                    <a:lnTo>
                      <a:pt x="374" y="100"/>
                    </a:lnTo>
                    <a:lnTo>
                      <a:pt x="382" y="112"/>
                    </a:lnTo>
                    <a:lnTo>
                      <a:pt x="406" y="124"/>
                    </a:lnTo>
                    <a:lnTo>
                      <a:pt x="418" y="100"/>
                    </a:lnTo>
                    <a:lnTo>
                      <a:pt x="430" y="100"/>
                    </a:lnTo>
                    <a:lnTo>
                      <a:pt x="441" y="112"/>
                    </a:lnTo>
                    <a:lnTo>
                      <a:pt x="449" y="112"/>
                    </a:lnTo>
                    <a:lnTo>
                      <a:pt x="461" y="100"/>
                    </a:lnTo>
                    <a:lnTo>
                      <a:pt x="461" y="88"/>
                    </a:lnTo>
                    <a:lnTo>
                      <a:pt x="473" y="80"/>
                    </a:lnTo>
                    <a:lnTo>
                      <a:pt x="509" y="80"/>
                    </a:lnTo>
                    <a:lnTo>
                      <a:pt x="529" y="124"/>
                    </a:lnTo>
                    <a:lnTo>
                      <a:pt x="541" y="136"/>
                    </a:lnTo>
                    <a:lnTo>
                      <a:pt x="565" y="136"/>
                    </a:lnTo>
                    <a:lnTo>
                      <a:pt x="589" y="147"/>
                    </a:lnTo>
                    <a:lnTo>
                      <a:pt x="589" y="167"/>
                    </a:lnTo>
                    <a:lnTo>
                      <a:pt x="597" y="179"/>
                    </a:lnTo>
                    <a:lnTo>
                      <a:pt x="553" y="303"/>
                    </a:lnTo>
                    <a:lnTo>
                      <a:pt x="553" y="358"/>
                    </a:lnTo>
                    <a:lnTo>
                      <a:pt x="541" y="382"/>
                    </a:lnTo>
                    <a:lnTo>
                      <a:pt x="541" y="406"/>
                    </a:lnTo>
                    <a:lnTo>
                      <a:pt x="449" y="406"/>
                    </a:lnTo>
                    <a:lnTo>
                      <a:pt x="430" y="406"/>
                    </a:lnTo>
                    <a:lnTo>
                      <a:pt x="418" y="418"/>
                    </a:lnTo>
                    <a:lnTo>
                      <a:pt x="406" y="418"/>
                    </a:lnTo>
                    <a:lnTo>
                      <a:pt x="406" y="394"/>
                    </a:lnTo>
                    <a:lnTo>
                      <a:pt x="394" y="382"/>
                    </a:lnTo>
                    <a:lnTo>
                      <a:pt x="382" y="382"/>
                    </a:lnTo>
                    <a:lnTo>
                      <a:pt x="362" y="370"/>
                    </a:lnTo>
                    <a:lnTo>
                      <a:pt x="338" y="382"/>
                    </a:lnTo>
                    <a:lnTo>
                      <a:pt x="338" y="394"/>
                    </a:lnTo>
                    <a:lnTo>
                      <a:pt x="326" y="406"/>
                    </a:lnTo>
                    <a:lnTo>
                      <a:pt x="306" y="418"/>
                    </a:lnTo>
                    <a:lnTo>
                      <a:pt x="306" y="426"/>
                    </a:lnTo>
                    <a:lnTo>
                      <a:pt x="270" y="438"/>
                    </a:lnTo>
                    <a:lnTo>
                      <a:pt x="247" y="462"/>
                    </a:lnTo>
                    <a:lnTo>
                      <a:pt x="203" y="450"/>
                    </a:lnTo>
                    <a:lnTo>
                      <a:pt x="171" y="426"/>
                    </a:lnTo>
                    <a:lnTo>
                      <a:pt x="123" y="406"/>
                    </a:lnTo>
                    <a:lnTo>
                      <a:pt x="91" y="394"/>
                    </a:lnTo>
                    <a:lnTo>
                      <a:pt x="56" y="394"/>
                    </a:lnTo>
                    <a:lnTo>
                      <a:pt x="24" y="382"/>
                    </a:lnTo>
                    <a:lnTo>
                      <a:pt x="0" y="370"/>
                    </a:lnTo>
                    <a:lnTo>
                      <a:pt x="12" y="350"/>
                    </a:lnTo>
                    <a:lnTo>
                      <a:pt x="24" y="338"/>
                    </a:lnTo>
                    <a:lnTo>
                      <a:pt x="24" y="326"/>
                    </a:lnTo>
                    <a:lnTo>
                      <a:pt x="36" y="303"/>
                    </a:lnTo>
                    <a:lnTo>
                      <a:pt x="56" y="283"/>
                    </a:lnTo>
                    <a:lnTo>
                      <a:pt x="111" y="259"/>
                    </a:lnTo>
                    <a:lnTo>
                      <a:pt x="123" y="259"/>
                    </a:lnTo>
                    <a:lnTo>
                      <a:pt x="135" y="215"/>
                    </a:lnTo>
                    <a:lnTo>
                      <a:pt x="147" y="147"/>
                    </a:lnTo>
                    <a:lnTo>
                      <a:pt x="123" y="124"/>
                    </a:lnTo>
                    <a:lnTo>
                      <a:pt x="111" y="80"/>
                    </a:lnTo>
                    <a:lnTo>
                      <a:pt x="123" y="68"/>
                    </a:lnTo>
                    <a:lnTo>
                      <a:pt x="147" y="68"/>
                    </a:lnTo>
                    <a:lnTo>
                      <a:pt x="147" y="56"/>
                    </a:lnTo>
                    <a:lnTo>
                      <a:pt x="123" y="44"/>
                    </a:lnTo>
                    <a:lnTo>
                      <a:pt x="123" y="32"/>
                    </a:lnTo>
                    <a:lnTo>
                      <a:pt x="179" y="20"/>
                    </a:lnTo>
                    <a:lnTo>
                      <a:pt x="215" y="20"/>
                    </a:lnTo>
                    <a:lnTo>
                      <a:pt x="227" y="32"/>
                    </a:lnTo>
                    <a:lnTo>
                      <a:pt x="239" y="56"/>
                    </a:lnTo>
                    <a:lnTo>
                      <a:pt x="259" y="68"/>
                    </a:lnTo>
                    <a:lnTo>
                      <a:pt x="306" y="56"/>
                    </a:lnTo>
                    <a:lnTo>
                      <a:pt x="326" y="32"/>
                    </a:lnTo>
                    <a:lnTo>
                      <a:pt x="362" y="12"/>
                    </a:lnTo>
                    <a:lnTo>
                      <a:pt x="362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59" name="Freeform 31">
                <a:extLst>
                  <a:ext uri="{FF2B5EF4-FFF2-40B4-BE49-F238E27FC236}">
                    <a16:creationId xmlns:a16="http://schemas.microsoft.com/office/drawing/2014/main" id="{2B251A4A-2783-4991-87F8-982D2A40BE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7" y="1770"/>
                <a:ext cx="204" cy="140"/>
              </a:xfrm>
              <a:custGeom>
                <a:avLst/>
                <a:gdLst>
                  <a:gd name="T0" fmla="*/ 100 w 100"/>
                  <a:gd name="T1" fmla="*/ 12 h 68"/>
                  <a:gd name="T2" fmla="*/ 92 w 100"/>
                  <a:gd name="T3" fmla="*/ 36 h 68"/>
                  <a:gd name="T4" fmla="*/ 68 w 100"/>
                  <a:gd name="T5" fmla="*/ 56 h 68"/>
                  <a:gd name="T6" fmla="*/ 44 w 100"/>
                  <a:gd name="T7" fmla="*/ 68 h 68"/>
                  <a:gd name="T8" fmla="*/ 24 w 100"/>
                  <a:gd name="T9" fmla="*/ 56 h 68"/>
                  <a:gd name="T10" fmla="*/ 0 w 100"/>
                  <a:gd name="T11" fmla="*/ 48 h 68"/>
                  <a:gd name="T12" fmla="*/ 12 w 100"/>
                  <a:gd name="T13" fmla="*/ 12 h 68"/>
                  <a:gd name="T14" fmla="*/ 32 w 100"/>
                  <a:gd name="T15" fmla="*/ 0 h 68"/>
                  <a:gd name="T16" fmla="*/ 44 w 100"/>
                  <a:gd name="T17" fmla="*/ 0 h 68"/>
                  <a:gd name="T18" fmla="*/ 68 w 100"/>
                  <a:gd name="T19" fmla="*/ 12 h 68"/>
                  <a:gd name="T20" fmla="*/ 92 w 100"/>
                  <a:gd name="T21" fmla="*/ 0 h 68"/>
                  <a:gd name="T22" fmla="*/ 100 w 100"/>
                  <a:gd name="T23" fmla="*/ 1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0" h="68">
                    <a:moveTo>
                      <a:pt x="100" y="12"/>
                    </a:moveTo>
                    <a:lnTo>
                      <a:pt x="92" y="36"/>
                    </a:lnTo>
                    <a:lnTo>
                      <a:pt x="68" y="56"/>
                    </a:lnTo>
                    <a:lnTo>
                      <a:pt x="44" y="68"/>
                    </a:lnTo>
                    <a:lnTo>
                      <a:pt x="24" y="56"/>
                    </a:lnTo>
                    <a:lnTo>
                      <a:pt x="0" y="48"/>
                    </a:lnTo>
                    <a:lnTo>
                      <a:pt x="12" y="12"/>
                    </a:lnTo>
                    <a:lnTo>
                      <a:pt x="32" y="0"/>
                    </a:lnTo>
                    <a:lnTo>
                      <a:pt x="44" y="0"/>
                    </a:lnTo>
                    <a:lnTo>
                      <a:pt x="68" y="12"/>
                    </a:lnTo>
                    <a:lnTo>
                      <a:pt x="92" y="0"/>
                    </a:lnTo>
                    <a:lnTo>
                      <a:pt x="100" y="12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0" name="Freeform 32">
                <a:extLst>
                  <a:ext uri="{FF2B5EF4-FFF2-40B4-BE49-F238E27FC236}">
                    <a16:creationId xmlns:a16="http://schemas.microsoft.com/office/drawing/2014/main" id="{F6C1A1C8-C50D-47B5-888A-02BDACE79A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6" y="1730"/>
                <a:ext cx="65" cy="16"/>
              </a:xfrm>
              <a:custGeom>
                <a:avLst/>
                <a:gdLst>
                  <a:gd name="T0" fmla="*/ 0 w 32"/>
                  <a:gd name="T1" fmla="*/ 8 h 8"/>
                  <a:gd name="T2" fmla="*/ 8 w 32"/>
                  <a:gd name="T3" fmla="*/ 0 h 8"/>
                  <a:gd name="T4" fmla="*/ 20 w 32"/>
                  <a:gd name="T5" fmla="*/ 0 h 8"/>
                  <a:gd name="T6" fmla="*/ 32 w 32"/>
                  <a:gd name="T7" fmla="*/ 8 h 8"/>
                  <a:gd name="T8" fmla="*/ 0 w 32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8">
                    <a:moveTo>
                      <a:pt x="0" y="8"/>
                    </a:moveTo>
                    <a:lnTo>
                      <a:pt x="8" y="0"/>
                    </a:lnTo>
                    <a:lnTo>
                      <a:pt x="20" y="0"/>
                    </a:lnTo>
                    <a:lnTo>
                      <a:pt x="32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pic>
          <p:nvPicPr>
            <p:cNvPr id="5" name="Picture 33">
              <a:extLst>
                <a:ext uri="{FF2B5EF4-FFF2-40B4-BE49-F238E27FC236}">
                  <a16:creationId xmlns:a16="http://schemas.microsoft.com/office/drawing/2014/main" id="{3AB6AFD6-A985-4335-A93B-A4298C9C09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5" y="2660"/>
              <a:ext cx="84" cy="47"/>
            </a:xfrm>
            <a:prstGeom prst="rect">
              <a:avLst/>
            </a:prstGeom>
            <a:noFill/>
            <a:ln w="1270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758F5397-7127-4CC1-87D8-7EEB54C213CD}"/>
              </a:ext>
            </a:extLst>
          </p:cNvPr>
          <p:cNvSpPr txBox="1"/>
          <p:nvPr/>
        </p:nvSpPr>
        <p:spPr>
          <a:xfrm>
            <a:off x="6755943" y="4892166"/>
            <a:ext cx="1729551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Rio de Janeiro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C4BCF1CA-6DE5-431B-A08B-C050D877DD3E}"/>
              </a:ext>
            </a:extLst>
          </p:cNvPr>
          <p:cNvSpPr txBox="1"/>
          <p:nvPr/>
        </p:nvSpPr>
        <p:spPr>
          <a:xfrm>
            <a:off x="7098663" y="1843717"/>
            <a:ext cx="1729551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Fortaleza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B54B0E1F-ACBC-45A6-93F1-7860089DBC4A}"/>
              </a:ext>
            </a:extLst>
          </p:cNvPr>
          <p:cNvSpPr txBox="1"/>
          <p:nvPr/>
        </p:nvSpPr>
        <p:spPr>
          <a:xfrm>
            <a:off x="6978578" y="4538512"/>
            <a:ext cx="1729551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Vitória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95445647-523C-4F20-84EE-9762DE4B7ACF}"/>
              </a:ext>
            </a:extLst>
          </p:cNvPr>
          <p:cNvSpPr txBox="1"/>
          <p:nvPr/>
        </p:nvSpPr>
        <p:spPr>
          <a:xfrm>
            <a:off x="7853488" y="2707351"/>
            <a:ext cx="1729551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Recife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071CF161-7084-410B-862D-0680EDF52CC4}"/>
              </a:ext>
            </a:extLst>
          </p:cNvPr>
          <p:cNvSpPr txBox="1"/>
          <p:nvPr/>
        </p:nvSpPr>
        <p:spPr>
          <a:xfrm>
            <a:off x="7348183" y="3544331"/>
            <a:ext cx="1729551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Salvador</a:t>
            </a: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A999B93E-F3ED-4D7C-94D5-FDD0796AC4C6}"/>
              </a:ext>
            </a:extLst>
          </p:cNvPr>
          <p:cNvSpPr txBox="1"/>
          <p:nvPr/>
        </p:nvSpPr>
        <p:spPr>
          <a:xfrm>
            <a:off x="7098663" y="4057708"/>
            <a:ext cx="1729551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Belo Horizonte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B6DF947E-8BD2-43FB-ACF2-78795E69F3B8}"/>
              </a:ext>
            </a:extLst>
          </p:cNvPr>
          <p:cNvSpPr txBox="1"/>
          <p:nvPr/>
        </p:nvSpPr>
        <p:spPr>
          <a:xfrm>
            <a:off x="5754994" y="5471531"/>
            <a:ext cx="1729551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Curitiba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8ABFF842-B00E-421B-88F3-CEA70C9B752F}"/>
              </a:ext>
            </a:extLst>
          </p:cNvPr>
          <p:cNvSpPr txBox="1"/>
          <p:nvPr/>
        </p:nvSpPr>
        <p:spPr>
          <a:xfrm>
            <a:off x="5632978" y="5774051"/>
            <a:ext cx="1729551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Florianópolis</a:t>
            </a: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A783C0C3-8216-4407-9C86-83A5437663F7}"/>
              </a:ext>
            </a:extLst>
          </p:cNvPr>
          <p:cNvSpPr txBox="1"/>
          <p:nvPr/>
        </p:nvSpPr>
        <p:spPr>
          <a:xfrm>
            <a:off x="5456331" y="6257966"/>
            <a:ext cx="1729551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Port</a:t>
            </a:r>
            <a:r>
              <a:rPr lang="pt-BR" sz="2000" b="1" dirty="0">
                <a:solidFill>
                  <a:schemeClr val="accent2">
                    <a:lumMod val="75000"/>
                  </a:schemeClr>
                </a:solidFill>
              </a:rPr>
              <a:t>o Alegre</a:t>
            </a:r>
            <a:endParaRPr kumimoji="0" lang="pt-BR" sz="2000" b="1" i="0" u="none" strike="noStrike" cap="none" spc="0" normalizeH="0" baseline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CC348F17-0E53-4EBB-A673-2D01535F3136}"/>
              </a:ext>
            </a:extLst>
          </p:cNvPr>
          <p:cNvSpPr txBox="1"/>
          <p:nvPr/>
        </p:nvSpPr>
        <p:spPr>
          <a:xfrm>
            <a:off x="6137042" y="5206190"/>
            <a:ext cx="1729551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spc="0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SP Interior</a:t>
            </a:r>
          </a:p>
        </p:txBody>
      </p:sp>
    </p:spTree>
    <p:extLst>
      <p:ext uri="{BB962C8B-B14F-4D97-AF65-F5344CB8AC3E}">
        <p14:creationId xmlns:p14="http://schemas.microsoft.com/office/powerpoint/2010/main" val="26093932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FEC601-5DCF-47F9-A981-01D8082E7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BD6AD8CC-FF52-47B7-BDBC-BFCFA4FDC1F8}"/>
              </a:ext>
            </a:extLst>
          </p:cNvPr>
          <p:cNvSpPr/>
          <p:nvPr/>
        </p:nvSpPr>
        <p:spPr>
          <a:xfrm>
            <a:off x="645066" y="2018810"/>
            <a:ext cx="6938491" cy="85129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r>
              <a:rPr lang="pt-BR" dirty="0"/>
              <a:t>Mais de </a:t>
            </a:r>
            <a:r>
              <a:rPr lang="pt-BR" sz="4400" b="1" dirty="0">
                <a:solidFill>
                  <a:schemeClr val="accent2"/>
                </a:solidFill>
              </a:rPr>
              <a:t>400</a:t>
            </a:r>
            <a:r>
              <a:rPr lang="pt-BR" sz="4400" b="1" dirty="0"/>
              <a:t> </a:t>
            </a:r>
            <a:r>
              <a:rPr lang="pt-BR" dirty="0"/>
              <a:t>Caravanas da TV Digital previstas</a:t>
            </a:r>
            <a:endParaRPr lang="pt-BR" sz="2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0F0B469-F567-411F-B498-BA136EB3AD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935" y="1385538"/>
            <a:ext cx="3761803" cy="211783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F17F4686-176C-40A3-A095-BAB9D5C3AA5B}"/>
              </a:ext>
            </a:extLst>
          </p:cNvPr>
          <p:cNvSpPr/>
          <p:nvPr/>
        </p:nvSpPr>
        <p:spPr>
          <a:xfrm>
            <a:off x="727128" y="4672941"/>
            <a:ext cx="6938491" cy="85129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r>
              <a:rPr lang="pt-BR" sz="4400" b="1" dirty="0">
                <a:solidFill>
                  <a:schemeClr val="accent2"/>
                </a:solidFill>
              </a:rPr>
              <a:t>790</a:t>
            </a:r>
            <a:r>
              <a:rPr lang="pt-BR" sz="4400" b="1" dirty="0"/>
              <a:t> </a:t>
            </a:r>
            <a:r>
              <a:rPr lang="pt-BR" dirty="0"/>
              <a:t>mutirões de agendamento previstos</a:t>
            </a:r>
            <a:endParaRPr lang="pt-BR" sz="20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50F5447-44B1-4116-8A64-7B838BC261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3935" y="4014052"/>
            <a:ext cx="3761803" cy="216907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807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FEC601-5DCF-47F9-A981-01D8082E7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BD6AD8CC-FF52-47B7-BDBC-BFCFA4FDC1F8}"/>
              </a:ext>
            </a:extLst>
          </p:cNvPr>
          <p:cNvSpPr/>
          <p:nvPr/>
        </p:nvSpPr>
        <p:spPr>
          <a:xfrm>
            <a:off x="645066" y="2018810"/>
            <a:ext cx="6938491" cy="85129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r>
              <a:rPr lang="pt-BR" sz="4400" b="1">
                <a:solidFill>
                  <a:schemeClr val="accent2"/>
                </a:solidFill>
              </a:rPr>
              <a:t>3632</a:t>
            </a:r>
            <a:r>
              <a:rPr lang="pt-BR" sz="4400" b="1"/>
              <a:t> </a:t>
            </a:r>
            <a:r>
              <a:rPr lang="pt-BR" dirty="0"/>
              <a:t>Caravanas nas Escolas previstas</a:t>
            </a:r>
            <a:endParaRPr lang="pt-BR" sz="2000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F17F4686-176C-40A3-A095-BAB9D5C3AA5B}"/>
              </a:ext>
            </a:extLst>
          </p:cNvPr>
          <p:cNvSpPr/>
          <p:nvPr/>
        </p:nvSpPr>
        <p:spPr>
          <a:xfrm>
            <a:off x="727128" y="4672941"/>
            <a:ext cx="6938491" cy="85129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r>
              <a:rPr lang="pt-BR" sz="4400" b="1" dirty="0">
                <a:solidFill>
                  <a:schemeClr val="accent2"/>
                </a:solidFill>
              </a:rPr>
              <a:t>30.200</a:t>
            </a:r>
            <a:r>
              <a:rPr lang="pt-BR" sz="4400" b="1" dirty="0"/>
              <a:t> </a:t>
            </a:r>
            <a:r>
              <a:rPr lang="pt-BR" dirty="0"/>
              <a:t>Voluntários envolvidos</a:t>
            </a:r>
            <a:endParaRPr lang="pt-BR" sz="20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1560982-F95E-4709-B697-69203D2830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935" y="1351365"/>
            <a:ext cx="3825793" cy="215200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4752C02-537B-433C-9D66-A3652E7549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935" y="4123368"/>
            <a:ext cx="3856172" cy="216909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00847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FEC601-5DCF-47F9-A981-01D8082E7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BD6AD8CC-FF52-47B7-BDBC-BFCFA4FDC1F8}"/>
              </a:ext>
            </a:extLst>
          </p:cNvPr>
          <p:cNvSpPr/>
          <p:nvPr/>
        </p:nvSpPr>
        <p:spPr>
          <a:xfrm>
            <a:off x="645066" y="2018810"/>
            <a:ext cx="6938491" cy="85129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r>
              <a:rPr lang="pt-BR" sz="4400" b="1" dirty="0">
                <a:solidFill>
                  <a:schemeClr val="accent2"/>
                </a:solidFill>
              </a:rPr>
              <a:t>790</a:t>
            </a:r>
            <a:r>
              <a:rPr lang="pt-BR" sz="4400" b="1" dirty="0"/>
              <a:t> </a:t>
            </a:r>
            <a:r>
              <a:rPr lang="pt-BR" dirty="0"/>
              <a:t>CRAS ativos</a:t>
            </a:r>
            <a:endParaRPr lang="pt-BR" sz="2000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F17F4686-176C-40A3-A095-BAB9D5C3AA5B}"/>
              </a:ext>
            </a:extLst>
          </p:cNvPr>
          <p:cNvSpPr/>
          <p:nvPr/>
        </p:nvSpPr>
        <p:spPr>
          <a:xfrm>
            <a:off x="727128" y="4468630"/>
            <a:ext cx="6938491" cy="1259917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r>
              <a:rPr lang="pt-BR" sz="4400" b="1" dirty="0">
                <a:solidFill>
                  <a:schemeClr val="accent2"/>
                </a:solidFill>
              </a:rPr>
              <a:t>540</a:t>
            </a:r>
            <a:r>
              <a:rPr lang="pt-BR" sz="4400" b="1" dirty="0"/>
              <a:t> </a:t>
            </a:r>
            <a:r>
              <a:rPr lang="pt-BR" dirty="0"/>
              <a:t>Pontos de Aconselhamento (PDAs) </a:t>
            </a:r>
          </a:p>
          <a:p>
            <a:pPr defTabSz="914400"/>
            <a:r>
              <a:rPr lang="pt-BR" dirty="0"/>
              <a:t>ativos</a:t>
            </a:r>
            <a:endParaRPr lang="pt-BR" sz="20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BF600C3-E065-4380-8AE8-DC65021CA0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3934" y="1368453"/>
            <a:ext cx="3825793" cy="215200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A953E59-0C6B-415C-BD2B-2FE52A24D9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3933" y="4039670"/>
            <a:ext cx="3825793" cy="215200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385668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FEC601-5DCF-47F9-A981-01D8082E7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BD6AD8CC-FF52-47B7-BDBC-BFCFA4FDC1F8}"/>
              </a:ext>
            </a:extLst>
          </p:cNvPr>
          <p:cNvSpPr/>
          <p:nvPr/>
        </p:nvSpPr>
        <p:spPr>
          <a:xfrm>
            <a:off x="532886" y="1615469"/>
            <a:ext cx="6938491" cy="85129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r>
              <a:rPr lang="pt-BR" sz="4400" b="1" dirty="0">
                <a:solidFill>
                  <a:schemeClr val="accent2"/>
                </a:solidFill>
              </a:rPr>
              <a:t>450</a:t>
            </a:r>
            <a:r>
              <a:rPr lang="pt-BR" sz="4400" b="1" dirty="0"/>
              <a:t> </a:t>
            </a:r>
            <a:r>
              <a:rPr lang="pt-BR" dirty="0"/>
              <a:t>Caravanas de Instalação previstas</a:t>
            </a:r>
            <a:endParaRPr lang="pt-BR" sz="2000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F17F4686-176C-40A3-A095-BAB9D5C3AA5B}"/>
              </a:ext>
            </a:extLst>
          </p:cNvPr>
          <p:cNvSpPr/>
          <p:nvPr/>
        </p:nvSpPr>
        <p:spPr>
          <a:xfrm>
            <a:off x="532886" y="3501975"/>
            <a:ext cx="6938491" cy="85129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r>
              <a:rPr lang="pt-BR" sz="4400" b="1" dirty="0">
                <a:solidFill>
                  <a:schemeClr val="accent2"/>
                </a:solidFill>
              </a:rPr>
              <a:t>3.550</a:t>
            </a:r>
            <a:r>
              <a:rPr lang="pt-BR" sz="4400" b="1" dirty="0"/>
              <a:t> </a:t>
            </a:r>
            <a:r>
              <a:rPr lang="pt-BR" dirty="0"/>
              <a:t>Instaladores multiplicadores previstos</a:t>
            </a:r>
            <a:endParaRPr lang="pt-BR" sz="2000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D11DB55-C64C-474F-84B6-BFF2D44D5505}"/>
              </a:ext>
            </a:extLst>
          </p:cNvPr>
          <p:cNvSpPr/>
          <p:nvPr/>
        </p:nvSpPr>
        <p:spPr>
          <a:xfrm>
            <a:off x="532887" y="5388481"/>
            <a:ext cx="6938491" cy="85129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r>
              <a:rPr lang="pt-BR" sz="4400" b="1" dirty="0">
                <a:solidFill>
                  <a:schemeClr val="accent2"/>
                </a:solidFill>
              </a:rPr>
              <a:t>5.000</a:t>
            </a:r>
            <a:r>
              <a:rPr lang="pt-BR" sz="4400" b="1" dirty="0"/>
              <a:t> </a:t>
            </a:r>
            <a:r>
              <a:rPr lang="pt-BR" dirty="0"/>
              <a:t>Instaladores Amigos previstos</a:t>
            </a:r>
            <a:endParaRPr lang="pt-BR" sz="20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B36B61A-592D-49EE-A8AF-2DD9F6DE52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4"/>
          <a:stretch/>
        </p:blipFill>
        <p:spPr>
          <a:xfrm>
            <a:off x="7173130" y="4890834"/>
            <a:ext cx="3056092" cy="18465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567C84B-6EE2-486F-9CAF-7BB1D5869D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30" y="3076517"/>
            <a:ext cx="3056092" cy="171905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C4F3E35-F62A-45F7-9D09-EBBC89E106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3130" y="1172652"/>
            <a:ext cx="3056092" cy="18016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678913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700" name="Slide do think-cell" r:id="rId4" imgW="421" imgH="420" progId="TCLayout.ActiveDocument.1">
                  <p:embed/>
                </p:oleObj>
              </mc:Choice>
              <mc:Fallback>
                <p:oleObj name="Slide do think-cell" r:id="rId4" imgW="421" imgH="420" progId="TCLayout.ActiveDocument.1">
                  <p:embed/>
                  <p:pic>
                    <p:nvPicPr>
                      <p:cNvPr id="2" name="Objeto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8146461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5115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14570</TotalTime>
  <Words>67</Words>
  <Application>Microsoft Office PowerPoint</Application>
  <PresentationFormat>Widescreen</PresentationFormat>
  <Paragraphs>22</Paragraphs>
  <Slides>8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Arial</vt:lpstr>
      <vt:lpstr>Arial Unicode MS</vt:lpstr>
      <vt:lpstr>Calibri</vt:lpstr>
      <vt:lpstr>Century Gothic</vt:lpstr>
      <vt:lpstr>Gotham</vt:lpstr>
      <vt:lpstr>Helvetica Light</vt:lpstr>
      <vt:lpstr>Tema do Office</vt:lpstr>
      <vt:lpstr>Slide do think-cell</vt:lpstr>
      <vt:lpstr>Apresentação do PowerPoint</vt:lpstr>
      <vt:lpstr>Atuação Regional</vt:lpstr>
      <vt:lpstr>MÚLTIPLOS CLUSTERS E AÇÕES SIMULTÂNEAS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Renato Campos</dc:creator>
  <cp:lastModifiedBy>Patricia Abreu</cp:lastModifiedBy>
  <cp:revision>298</cp:revision>
  <dcterms:modified xsi:type="dcterms:W3CDTF">2017-08-27T15:15:18Z</dcterms:modified>
</cp:coreProperties>
</file>